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58"/>
  </p:notesMasterIdLst>
  <p:handoutMasterIdLst>
    <p:handoutMasterId r:id="rId59"/>
  </p:handoutMasterIdLst>
  <p:sldIdLst>
    <p:sldId id="3515" r:id="rId5"/>
    <p:sldId id="3568" r:id="rId6"/>
    <p:sldId id="3518" r:id="rId7"/>
    <p:sldId id="3523" r:id="rId8"/>
    <p:sldId id="3524" r:id="rId9"/>
    <p:sldId id="3525" r:id="rId10"/>
    <p:sldId id="3526" r:id="rId11"/>
    <p:sldId id="3527" r:id="rId12"/>
    <p:sldId id="3528" r:id="rId13"/>
    <p:sldId id="3529" r:id="rId14"/>
    <p:sldId id="3530" r:id="rId15"/>
    <p:sldId id="3531" r:id="rId16"/>
    <p:sldId id="3532" r:id="rId17"/>
    <p:sldId id="3519" r:id="rId18"/>
    <p:sldId id="3536" r:id="rId19"/>
    <p:sldId id="3533" r:id="rId20"/>
    <p:sldId id="3534" r:id="rId21"/>
    <p:sldId id="3535" r:id="rId22"/>
    <p:sldId id="3537" r:id="rId23"/>
    <p:sldId id="3538" r:id="rId24"/>
    <p:sldId id="3539" r:id="rId25"/>
    <p:sldId id="3540" r:id="rId26"/>
    <p:sldId id="3542" r:id="rId27"/>
    <p:sldId id="3544" r:id="rId28"/>
    <p:sldId id="3545" r:id="rId29"/>
    <p:sldId id="3543" r:id="rId30"/>
    <p:sldId id="3541" r:id="rId31"/>
    <p:sldId id="3546" r:id="rId32"/>
    <p:sldId id="3547" r:id="rId33"/>
    <p:sldId id="3549" r:id="rId34"/>
    <p:sldId id="3548" r:id="rId35"/>
    <p:sldId id="3550" r:id="rId36"/>
    <p:sldId id="3520" r:id="rId37"/>
    <p:sldId id="3551" r:id="rId38"/>
    <p:sldId id="3552" r:id="rId39"/>
    <p:sldId id="3553" r:id="rId40"/>
    <p:sldId id="3554" r:id="rId41"/>
    <p:sldId id="3555" r:id="rId42"/>
    <p:sldId id="3556" r:id="rId43"/>
    <p:sldId id="3557" r:id="rId44"/>
    <p:sldId id="3521" r:id="rId45"/>
    <p:sldId id="3558" r:id="rId46"/>
    <p:sldId id="3559" r:id="rId47"/>
    <p:sldId id="3560" r:id="rId48"/>
    <p:sldId id="3522" r:id="rId49"/>
    <p:sldId id="3561" r:id="rId50"/>
    <p:sldId id="3562" r:id="rId51"/>
    <p:sldId id="3563" r:id="rId52"/>
    <p:sldId id="3564" r:id="rId53"/>
    <p:sldId id="3565" r:id="rId54"/>
    <p:sldId id="3566" r:id="rId55"/>
    <p:sldId id="3567" r:id="rId56"/>
    <p:sldId id="3517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ge introductive" id="{29E85A42-2EB5-465B-8A43-FE56CBFDAA98}">
          <p14:sldIdLst>
            <p14:sldId id="3515"/>
          </p14:sldIdLst>
        </p14:section>
        <p14:section name="Consignes d'utilisation" id="{CDA870D5-1DBC-4361-8786-B1A82F26E9B3}">
          <p14:sldIdLst>
            <p14:sldId id="3568"/>
          </p14:sldIdLst>
        </p14:section>
        <p14:section name="1. Pilotage &amp; Stratégie" id="{DE098065-17AA-4983-9D3F-794FFAC63FC7}">
          <p14:sldIdLst>
            <p14:sldId id="3518"/>
            <p14:sldId id="3523"/>
            <p14:sldId id="3524"/>
            <p14:sldId id="3525"/>
            <p14:sldId id="3526"/>
            <p14:sldId id="3527"/>
            <p14:sldId id="3528"/>
            <p14:sldId id="3529"/>
            <p14:sldId id="3530"/>
            <p14:sldId id="3531"/>
            <p14:sldId id="3532"/>
          </p14:sldIdLst>
        </p14:section>
        <p14:section name="2. Communication &amp; Motivation" id="{BC9BC942-62A0-4927-88A4-71AB603E8FAB}">
          <p14:sldIdLst>
            <p14:sldId id="3519"/>
            <p14:sldId id="3536"/>
            <p14:sldId id="3533"/>
            <p14:sldId id="3534"/>
            <p14:sldId id="3535"/>
            <p14:sldId id="3537"/>
            <p14:sldId id="3538"/>
            <p14:sldId id="3539"/>
            <p14:sldId id="3540"/>
            <p14:sldId id="3542"/>
            <p14:sldId id="3544"/>
            <p14:sldId id="3545"/>
            <p14:sldId id="3543"/>
            <p14:sldId id="3541"/>
            <p14:sldId id="3546"/>
            <p14:sldId id="3547"/>
            <p14:sldId id="3549"/>
            <p14:sldId id="3548"/>
            <p14:sldId id="3550"/>
          </p14:sldIdLst>
        </p14:section>
        <p14:section name="3. Services" id="{4DA378D1-AB37-464F-81A5-FE30AE8FB167}">
          <p14:sldIdLst>
            <p14:sldId id="3520"/>
            <p14:sldId id="3551"/>
            <p14:sldId id="3552"/>
            <p14:sldId id="3553"/>
            <p14:sldId id="3554"/>
            <p14:sldId id="3555"/>
            <p14:sldId id="3556"/>
            <p14:sldId id="3557"/>
          </p14:sldIdLst>
        </p14:section>
        <p14:section name="4. Sécurité" id="{02A97319-4B6D-4F5A-9D48-1E207DEBCAE7}">
          <p14:sldIdLst>
            <p14:sldId id="3521"/>
            <p14:sldId id="3558"/>
            <p14:sldId id="3559"/>
            <p14:sldId id="3560"/>
          </p14:sldIdLst>
        </p14:section>
        <p14:section name="5. Equipements" id="{DA844762-3057-4D7F-BF3A-2D384D5C9BAE}">
          <p14:sldIdLst>
            <p14:sldId id="3522"/>
            <p14:sldId id="3561"/>
            <p14:sldId id="3562"/>
            <p14:sldId id="3563"/>
            <p14:sldId id="3564"/>
            <p14:sldId id="3565"/>
            <p14:sldId id="3566"/>
            <p14:sldId id="3567"/>
            <p14:sldId id="35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F8EF9E-25B2-CDCE-7DC8-C276304F8C12}" name="Louis DUTHOIT" initials="LD" userId="S::l.duthoit@fub.fr::9875784e-4833-4a2e-a86c-6e0f0db6cbe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Dassonville" initials="CD" lastIdx="1" clrIdx="0">
    <p:extLst>
      <p:ext uri="{19B8F6BF-5375-455C-9EA6-DF929625EA0E}">
        <p15:presenceInfo xmlns:p15="http://schemas.microsoft.com/office/powerpoint/2012/main" userId="Charles Dassonville" providerId="None"/>
      </p:ext>
    </p:extLst>
  </p:cmAuthor>
  <p:cmAuthor id="2" name="Louis DUTHOIT" initials="LD" lastIdx="7" clrIdx="1">
    <p:extLst>
      <p:ext uri="{19B8F6BF-5375-455C-9EA6-DF929625EA0E}">
        <p15:presenceInfo xmlns:p15="http://schemas.microsoft.com/office/powerpoint/2012/main" userId="S::l.duthoit@fub.fr::9875784e-4833-4a2e-a86c-6e0f0db6cb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424E7-FAD5-49BD-AF51-64B36AB97FB1}" v="122" dt="2024-12-03T13:40:28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ECF3DD-8871-4FD3-867A-B013EAC960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478AB2-E659-4790-BE60-C446EC74BE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B0BB-6111-4207-8412-56E3B3A4E4E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957064-D7CA-4C5A-9F27-E0CE501FB5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69849C-5C93-4D93-B7D7-5CD1474CE7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E587-C185-4E1A-B625-DD550881F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30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E94E8-9B07-4CC3-A005-6C20EA69AB0A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80610-9938-4F52-AF15-7BB8D7771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3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28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EPVelo/?hc_ref=ARSvTd-7l8kpA5PZgQoOAgxAA4zUW6gJ2fyfiTSc1WPV3wwOnaUdOhpanzOqZ4DpEBw&amp;fref=nf&amp;__tn__=kC-R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contact@employeurprovelo.fr" TargetMode="External"/><Relationship Id="rId5" Type="http://schemas.openxmlformats.org/officeDocument/2006/relationships/hyperlink" Target="https://www.linkedin.com/company/objectif-employeur-pro-v%C3%A9lo" TargetMode="External"/><Relationship Id="rId4" Type="http://schemas.openxmlformats.org/officeDocument/2006/relationships/hyperlink" Target="https://twitter.com/OEPVelo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2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0880CEC7-67BB-48AB-9E0F-B7FA370B9A20}"/>
              </a:ext>
            </a:extLst>
          </p:cNvPr>
          <p:cNvSpPr/>
          <p:nvPr userDrawn="1"/>
        </p:nvSpPr>
        <p:spPr>
          <a:xfrm>
            <a:off x="0" y="0"/>
            <a:ext cx="12192000" cy="5898723"/>
          </a:xfrm>
          <a:custGeom>
            <a:avLst/>
            <a:gdLst/>
            <a:ahLst/>
            <a:cxnLst/>
            <a:rect l="l" t="t" r="r" b="b"/>
            <a:pathLst>
              <a:path w="13500100" h="4356100">
                <a:moveTo>
                  <a:pt x="13499999" y="0"/>
                </a:moveTo>
                <a:lnTo>
                  <a:pt x="0" y="0"/>
                </a:lnTo>
                <a:lnTo>
                  <a:pt x="0" y="4355998"/>
                </a:lnTo>
                <a:lnTo>
                  <a:pt x="13499999" y="4355998"/>
                </a:lnTo>
                <a:lnTo>
                  <a:pt x="13499999" y="0"/>
                </a:lnTo>
                <a:close/>
              </a:path>
            </a:pathLst>
          </a:custGeom>
          <a:solidFill>
            <a:srgbClr val="00587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90420CB-A6A5-4BF0-881F-0ED3EA882179}"/>
              </a:ext>
            </a:extLst>
          </p:cNvPr>
          <p:cNvSpPr/>
          <p:nvPr userDrawn="1"/>
        </p:nvSpPr>
        <p:spPr>
          <a:xfrm>
            <a:off x="8658889" y="4626123"/>
            <a:ext cx="367594" cy="363581"/>
          </a:xfrm>
          <a:custGeom>
            <a:avLst/>
            <a:gdLst/>
            <a:ahLst/>
            <a:cxnLst/>
            <a:rect l="l" t="t" r="r" b="b"/>
            <a:pathLst>
              <a:path w="407034" h="402589">
                <a:moveTo>
                  <a:pt x="274491" y="0"/>
                </a:moveTo>
                <a:lnTo>
                  <a:pt x="217843" y="10601"/>
                </a:lnTo>
                <a:lnTo>
                  <a:pt x="171231" y="38819"/>
                </a:lnTo>
                <a:lnTo>
                  <a:pt x="0" y="214652"/>
                </a:lnTo>
                <a:lnTo>
                  <a:pt x="218109" y="402358"/>
                </a:lnTo>
                <a:lnTo>
                  <a:pt x="309295" y="228939"/>
                </a:lnTo>
                <a:lnTo>
                  <a:pt x="329781" y="154843"/>
                </a:lnTo>
                <a:lnTo>
                  <a:pt x="346548" y="113469"/>
                </a:lnTo>
                <a:lnTo>
                  <a:pt x="368538" y="89809"/>
                </a:lnTo>
                <a:lnTo>
                  <a:pt x="404698" y="68856"/>
                </a:lnTo>
                <a:lnTo>
                  <a:pt x="406641" y="68208"/>
                </a:lnTo>
                <a:lnTo>
                  <a:pt x="383522" y="42694"/>
                </a:lnTo>
                <a:lnTo>
                  <a:pt x="356104" y="22380"/>
                </a:lnTo>
                <a:lnTo>
                  <a:pt x="325234" y="8143"/>
                </a:lnTo>
                <a:lnTo>
                  <a:pt x="291757" y="860"/>
                </a:lnTo>
                <a:lnTo>
                  <a:pt x="274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4B91C940-43E1-47AE-91AA-26142887443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20184" y="4562165"/>
            <a:ext cx="86410" cy="106803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4DFCB36D-732C-4FFD-B618-8121E1B3B92A}"/>
              </a:ext>
            </a:extLst>
          </p:cNvPr>
          <p:cNvSpPr/>
          <p:nvPr userDrawn="1"/>
        </p:nvSpPr>
        <p:spPr>
          <a:xfrm>
            <a:off x="8669323" y="4633319"/>
            <a:ext cx="367594" cy="363581"/>
          </a:xfrm>
          <a:custGeom>
            <a:avLst/>
            <a:gdLst/>
            <a:ahLst/>
            <a:cxnLst/>
            <a:rect l="l" t="t" r="r" b="b"/>
            <a:pathLst>
              <a:path w="407034" h="402589">
                <a:moveTo>
                  <a:pt x="274496" y="0"/>
                </a:moveTo>
                <a:lnTo>
                  <a:pt x="217843" y="10601"/>
                </a:lnTo>
                <a:lnTo>
                  <a:pt x="171242" y="38813"/>
                </a:lnTo>
                <a:lnTo>
                  <a:pt x="0" y="214652"/>
                </a:lnTo>
                <a:lnTo>
                  <a:pt x="218122" y="402358"/>
                </a:lnTo>
                <a:lnTo>
                  <a:pt x="309295" y="228939"/>
                </a:lnTo>
                <a:lnTo>
                  <a:pt x="329781" y="154843"/>
                </a:lnTo>
                <a:lnTo>
                  <a:pt x="346548" y="113469"/>
                </a:lnTo>
                <a:lnTo>
                  <a:pt x="368538" y="89809"/>
                </a:lnTo>
                <a:lnTo>
                  <a:pt x="404698" y="68856"/>
                </a:lnTo>
                <a:lnTo>
                  <a:pt x="406641" y="68208"/>
                </a:lnTo>
                <a:lnTo>
                  <a:pt x="383527" y="42694"/>
                </a:lnTo>
                <a:lnTo>
                  <a:pt x="356111" y="22380"/>
                </a:lnTo>
                <a:lnTo>
                  <a:pt x="325241" y="8143"/>
                </a:lnTo>
                <a:lnTo>
                  <a:pt x="291769" y="860"/>
                </a:lnTo>
                <a:lnTo>
                  <a:pt x="274496" y="0"/>
                </a:lnTo>
                <a:close/>
              </a:path>
            </a:pathLst>
          </a:custGeom>
          <a:solidFill>
            <a:srgbClr val="EEB85B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A37EF7FF-A451-45E9-A134-6CB1722AC7AF}"/>
              </a:ext>
            </a:extLst>
          </p:cNvPr>
          <p:cNvSpPr/>
          <p:nvPr userDrawn="1"/>
        </p:nvSpPr>
        <p:spPr>
          <a:xfrm>
            <a:off x="7650702" y="5631113"/>
            <a:ext cx="3564124" cy="0"/>
          </a:xfrm>
          <a:custGeom>
            <a:avLst/>
            <a:gdLst/>
            <a:ahLst/>
            <a:cxnLst/>
            <a:rect l="l" t="t" r="r" b="b"/>
            <a:pathLst>
              <a:path w="3946525">
                <a:moveTo>
                  <a:pt x="0" y="0"/>
                </a:moveTo>
                <a:lnTo>
                  <a:pt x="3945940" y="0"/>
                </a:lnTo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pic>
        <p:nvPicPr>
          <p:cNvPr id="12" name="object 8">
            <a:extLst>
              <a:ext uri="{FF2B5EF4-FFF2-40B4-BE49-F238E27FC236}">
                <a16:creationId xmlns:a16="http://schemas.microsoft.com/office/drawing/2014/main" id="{E2D7F5C2-E8C8-474E-A4EA-56333E5BBFF9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67727" y="4362504"/>
            <a:ext cx="218894" cy="265098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5136EB96-088C-4887-9B03-CFDCCC379909}"/>
              </a:ext>
            </a:extLst>
          </p:cNvPr>
          <p:cNvSpPr/>
          <p:nvPr userDrawn="1"/>
        </p:nvSpPr>
        <p:spPr>
          <a:xfrm>
            <a:off x="10784064" y="5973487"/>
            <a:ext cx="100357" cy="10322"/>
          </a:xfrm>
          <a:custGeom>
            <a:avLst/>
            <a:gdLst/>
            <a:ahLst/>
            <a:cxnLst/>
            <a:rect l="l" t="t" r="r" b="b"/>
            <a:pathLst>
              <a:path w="111125" h="11429">
                <a:moveTo>
                  <a:pt x="110553" y="2197"/>
                </a:moveTo>
                <a:lnTo>
                  <a:pt x="72450" y="9185"/>
                </a:lnTo>
                <a:lnTo>
                  <a:pt x="48233" y="11285"/>
                </a:lnTo>
                <a:lnTo>
                  <a:pt x="27537" y="8292"/>
                </a:lnTo>
                <a:lnTo>
                  <a:pt x="0" y="0"/>
                </a:lnTo>
              </a:path>
            </a:pathLst>
          </a:custGeom>
          <a:ln w="59855">
            <a:solidFill>
              <a:srgbClr val="ECB04E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14" name="object 10">
            <a:extLst>
              <a:ext uri="{FF2B5EF4-FFF2-40B4-BE49-F238E27FC236}">
                <a16:creationId xmlns:a16="http://schemas.microsoft.com/office/drawing/2014/main" id="{4C7EAC57-E3B2-4BA6-81F0-79C04389294D}"/>
              </a:ext>
            </a:extLst>
          </p:cNvPr>
          <p:cNvGrpSpPr/>
          <p:nvPr userDrawn="1"/>
        </p:nvGrpSpPr>
        <p:grpSpPr>
          <a:xfrm>
            <a:off x="10683150" y="5710889"/>
            <a:ext cx="322291" cy="390533"/>
            <a:chOff x="10681855" y="4148126"/>
            <a:chExt cx="356870" cy="432434"/>
          </a:xfrm>
        </p:grpSpPr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B7FAC4C2-4BB3-41BE-A271-94CAC3421910}"/>
                </a:ext>
              </a:extLst>
            </p:cNvPr>
            <p:cNvSpPr/>
            <p:nvPr/>
          </p:nvSpPr>
          <p:spPr>
            <a:xfrm>
              <a:off x="10850827" y="4316754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52755" y="0"/>
                  </a:moveTo>
                  <a:lnTo>
                    <a:pt x="36336" y="5228"/>
                  </a:lnTo>
                  <a:lnTo>
                    <a:pt x="25368" y="7396"/>
                  </a:lnTo>
                  <a:lnTo>
                    <a:pt x="14904" y="6884"/>
                  </a:lnTo>
                  <a:lnTo>
                    <a:pt x="0" y="4076"/>
                  </a:lnTo>
                </a:path>
              </a:pathLst>
            </a:custGeom>
            <a:ln w="59855">
              <a:solidFill>
                <a:srgbClr val="ECB04E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9A0B4814-586C-441D-BABE-E44499B999B5}"/>
                </a:ext>
              </a:extLst>
            </p:cNvPr>
            <p:cNvSpPr/>
            <p:nvPr/>
          </p:nvSpPr>
          <p:spPr>
            <a:xfrm>
              <a:off x="10742795" y="4151866"/>
              <a:ext cx="236854" cy="381000"/>
            </a:xfrm>
            <a:custGeom>
              <a:avLst/>
              <a:gdLst/>
              <a:ahLst/>
              <a:cxnLst/>
              <a:rect l="l" t="t" r="r" b="b"/>
              <a:pathLst>
                <a:path w="236854" h="381000">
                  <a:moveTo>
                    <a:pt x="236296" y="379094"/>
                  </a:moveTo>
                  <a:lnTo>
                    <a:pt x="135699" y="0"/>
                  </a:lnTo>
                  <a:lnTo>
                    <a:pt x="95796" y="0"/>
                  </a:lnTo>
                  <a:lnTo>
                    <a:pt x="0" y="380695"/>
                  </a:lnTo>
                  <a:lnTo>
                    <a:pt x="236296" y="379094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AE5F9C2B-D3F3-45D5-8AF1-0811E32CE2F1}"/>
                </a:ext>
              </a:extLst>
            </p:cNvPr>
            <p:cNvSpPr/>
            <p:nvPr/>
          </p:nvSpPr>
          <p:spPr>
            <a:xfrm>
              <a:off x="10685595" y="4532139"/>
              <a:ext cx="349885" cy="44450"/>
            </a:xfrm>
            <a:custGeom>
              <a:avLst/>
              <a:gdLst/>
              <a:ahLst/>
              <a:cxnLst/>
              <a:rect l="l" t="t" r="r" b="b"/>
              <a:pathLst>
                <a:path w="349884" h="44450">
                  <a:moveTo>
                    <a:pt x="0" y="0"/>
                  </a:moveTo>
                  <a:lnTo>
                    <a:pt x="349364" y="0"/>
                  </a:lnTo>
                  <a:lnTo>
                    <a:pt x="349364" y="44399"/>
                  </a:lnTo>
                  <a:lnTo>
                    <a:pt x="0" y="44399"/>
                  </a:lnTo>
                  <a:lnTo>
                    <a:pt x="0" y="0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0D586625-8CE9-4CBB-BBF4-A9D2F5D31F65}"/>
                </a:ext>
              </a:extLst>
            </p:cNvPr>
            <p:cNvSpPr/>
            <p:nvPr/>
          </p:nvSpPr>
          <p:spPr>
            <a:xfrm>
              <a:off x="10804483" y="4285018"/>
              <a:ext cx="109220" cy="15240"/>
            </a:xfrm>
            <a:custGeom>
              <a:avLst/>
              <a:gdLst/>
              <a:ahLst/>
              <a:cxnLst/>
              <a:rect l="l" t="t" r="r" b="b"/>
              <a:pathLst>
                <a:path w="109220" h="15239">
                  <a:moveTo>
                    <a:pt x="0" y="3924"/>
                  </a:moveTo>
                  <a:lnTo>
                    <a:pt x="29891" y="12414"/>
                  </a:lnTo>
                  <a:lnTo>
                    <a:pt x="51206" y="14835"/>
                  </a:lnTo>
                  <a:lnTo>
                    <a:pt x="74159" y="10819"/>
                  </a:lnTo>
                  <a:lnTo>
                    <a:pt x="108966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55F260E7-8EFB-4133-994C-E9DEDDC88A7F}"/>
                </a:ext>
              </a:extLst>
            </p:cNvPr>
            <p:cNvSpPr/>
            <p:nvPr/>
          </p:nvSpPr>
          <p:spPr>
            <a:xfrm>
              <a:off x="10790015" y="4340543"/>
              <a:ext cx="119380" cy="14604"/>
            </a:xfrm>
            <a:custGeom>
              <a:avLst/>
              <a:gdLst/>
              <a:ahLst/>
              <a:cxnLst/>
              <a:rect l="l" t="t" r="r" b="b"/>
              <a:pathLst>
                <a:path w="119379" h="14604">
                  <a:moveTo>
                    <a:pt x="0" y="1460"/>
                  </a:moveTo>
                  <a:lnTo>
                    <a:pt x="35794" y="11367"/>
                  </a:lnTo>
                  <a:lnTo>
                    <a:pt x="60137" y="14517"/>
                  </a:lnTo>
                  <a:lnTo>
                    <a:pt x="84199" y="10774"/>
                  </a:lnTo>
                  <a:lnTo>
                    <a:pt x="11915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B25E7501-3363-4585-8CBD-D94703530241}"/>
                </a:ext>
              </a:extLst>
            </p:cNvPr>
            <p:cNvSpPr/>
            <p:nvPr/>
          </p:nvSpPr>
          <p:spPr>
            <a:xfrm>
              <a:off x="10771673" y="4403397"/>
              <a:ext cx="169545" cy="24130"/>
            </a:xfrm>
            <a:custGeom>
              <a:avLst/>
              <a:gdLst/>
              <a:ahLst/>
              <a:cxnLst/>
              <a:rect l="l" t="t" r="r" b="b"/>
              <a:pathLst>
                <a:path w="169545" h="24129">
                  <a:moveTo>
                    <a:pt x="0" y="5181"/>
                  </a:moveTo>
                  <a:lnTo>
                    <a:pt x="50307" y="19709"/>
                  </a:lnTo>
                  <a:lnTo>
                    <a:pt x="84702" y="24012"/>
                  </a:lnTo>
                  <a:lnTo>
                    <a:pt x="119050" y="17604"/>
                  </a:lnTo>
                  <a:lnTo>
                    <a:pt x="169214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3056A6EC-2974-4C60-85F0-4B27C77DDDF3}"/>
                </a:ext>
              </a:extLst>
            </p:cNvPr>
            <p:cNvSpPr/>
            <p:nvPr/>
          </p:nvSpPr>
          <p:spPr>
            <a:xfrm>
              <a:off x="10762653" y="4452862"/>
              <a:ext cx="175895" cy="24765"/>
            </a:xfrm>
            <a:custGeom>
              <a:avLst/>
              <a:gdLst/>
              <a:ahLst/>
              <a:cxnLst/>
              <a:rect l="l" t="t" r="r" b="b"/>
              <a:pathLst>
                <a:path w="175895" h="24764">
                  <a:moveTo>
                    <a:pt x="0" y="8204"/>
                  </a:moveTo>
                  <a:lnTo>
                    <a:pt x="53948" y="20991"/>
                  </a:lnTo>
                  <a:lnTo>
                    <a:pt x="90212" y="24399"/>
                  </a:lnTo>
                  <a:lnTo>
                    <a:pt x="125246" y="17658"/>
                  </a:lnTo>
                  <a:lnTo>
                    <a:pt x="17550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grpSp>
        <p:nvGrpSpPr>
          <p:cNvPr id="22" name="object 18">
            <a:extLst>
              <a:ext uri="{FF2B5EF4-FFF2-40B4-BE49-F238E27FC236}">
                <a16:creationId xmlns:a16="http://schemas.microsoft.com/office/drawing/2014/main" id="{B972ACCE-43E8-47E7-A74A-D856D985B495}"/>
              </a:ext>
            </a:extLst>
          </p:cNvPr>
          <p:cNvGrpSpPr/>
          <p:nvPr userDrawn="1"/>
        </p:nvGrpSpPr>
        <p:grpSpPr>
          <a:xfrm>
            <a:off x="7027257" y="6083209"/>
            <a:ext cx="462791" cy="391107"/>
            <a:chOff x="6633714" y="4560392"/>
            <a:chExt cx="512445" cy="433070"/>
          </a:xfrm>
        </p:grpSpPr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72DC6C81-2012-4F25-9F46-4C1CF9DE35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9264" y="4733147"/>
              <a:ext cx="213235" cy="217810"/>
            </a:xfrm>
            <a:prstGeom prst="rect">
              <a:avLst/>
            </a:prstGeom>
          </p:spPr>
        </p:pic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AD2F915F-8538-4F32-A9DF-3BFBAAEA29FB}"/>
                </a:ext>
              </a:extLst>
            </p:cNvPr>
            <p:cNvSpPr/>
            <p:nvPr/>
          </p:nvSpPr>
          <p:spPr>
            <a:xfrm>
              <a:off x="6637454" y="4642084"/>
              <a:ext cx="431165" cy="347345"/>
            </a:xfrm>
            <a:custGeom>
              <a:avLst/>
              <a:gdLst/>
              <a:ahLst/>
              <a:cxnLst/>
              <a:rect l="l" t="t" r="r" b="b"/>
              <a:pathLst>
                <a:path w="431165" h="347345">
                  <a:moveTo>
                    <a:pt x="294563" y="0"/>
                  </a:moveTo>
                  <a:lnTo>
                    <a:pt x="0" y="310159"/>
                  </a:lnTo>
                  <a:lnTo>
                    <a:pt x="22809" y="347218"/>
                  </a:lnTo>
                  <a:lnTo>
                    <a:pt x="431139" y="218554"/>
                  </a:lnTo>
                  <a:lnTo>
                    <a:pt x="294563" y="0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0D831F39-A8DB-4A26-B7CE-0065FC24D0DF}"/>
                </a:ext>
              </a:extLst>
            </p:cNvPr>
            <p:cNvSpPr/>
            <p:nvPr/>
          </p:nvSpPr>
          <p:spPr>
            <a:xfrm>
              <a:off x="6901166" y="4564132"/>
              <a:ext cx="241300" cy="349885"/>
            </a:xfrm>
            <a:custGeom>
              <a:avLst/>
              <a:gdLst/>
              <a:ahLst/>
              <a:cxnLst/>
              <a:rect l="l" t="t" r="r" b="b"/>
              <a:pathLst>
                <a:path w="241300" h="349885">
                  <a:moveTo>
                    <a:pt x="41249" y="0"/>
                  </a:moveTo>
                  <a:lnTo>
                    <a:pt x="0" y="25399"/>
                  </a:lnTo>
                  <a:lnTo>
                    <a:pt x="199732" y="349859"/>
                  </a:lnTo>
                  <a:lnTo>
                    <a:pt x="240982" y="324472"/>
                  </a:lnTo>
                  <a:lnTo>
                    <a:pt x="41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4A3330D4-50E8-4035-AB04-B9A8328A0CDA}"/>
                </a:ext>
              </a:extLst>
            </p:cNvPr>
            <p:cNvSpPr/>
            <p:nvPr/>
          </p:nvSpPr>
          <p:spPr>
            <a:xfrm>
              <a:off x="6901166" y="4564132"/>
              <a:ext cx="241300" cy="349885"/>
            </a:xfrm>
            <a:custGeom>
              <a:avLst/>
              <a:gdLst/>
              <a:ahLst/>
              <a:cxnLst/>
              <a:rect l="l" t="t" r="r" b="b"/>
              <a:pathLst>
                <a:path w="241300" h="349885">
                  <a:moveTo>
                    <a:pt x="199732" y="349859"/>
                  </a:moveTo>
                  <a:lnTo>
                    <a:pt x="0" y="25399"/>
                  </a:lnTo>
                  <a:lnTo>
                    <a:pt x="41249" y="0"/>
                  </a:lnTo>
                  <a:lnTo>
                    <a:pt x="240982" y="324472"/>
                  </a:lnTo>
                  <a:lnTo>
                    <a:pt x="199732" y="349859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48177997-A287-4E4E-AD45-DDF1020E9A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8639" y="4722260"/>
              <a:ext cx="254694" cy="222857"/>
            </a:xfrm>
            <a:prstGeom prst="rect">
              <a:avLst/>
            </a:prstGeom>
          </p:spPr>
        </p:pic>
      </p:grpSp>
      <p:grpSp>
        <p:nvGrpSpPr>
          <p:cNvPr id="28" name="object 24">
            <a:extLst>
              <a:ext uri="{FF2B5EF4-FFF2-40B4-BE49-F238E27FC236}">
                <a16:creationId xmlns:a16="http://schemas.microsoft.com/office/drawing/2014/main" id="{446F630D-3B1B-4117-A954-2F595C07058F}"/>
              </a:ext>
            </a:extLst>
          </p:cNvPr>
          <p:cNvGrpSpPr/>
          <p:nvPr userDrawn="1"/>
        </p:nvGrpSpPr>
        <p:grpSpPr>
          <a:xfrm>
            <a:off x="8718845" y="4618743"/>
            <a:ext cx="600424" cy="529887"/>
            <a:chOff x="8506795" y="2938801"/>
            <a:chExt cx="664845" cy="586740"/>
          </a:xfrm>
        </p:grpSpPr>
        <p:pic>
          <p:nvPicPr>
            <p:cNvPr id="29" name="object 25">
              <a:extLst>
                <a:ext uri="{FF2B5EF4-FFF2-40B4-BE49-F238E27FC236}">
                  <a16:creationId xmlns:a16="http://schemas.microsoft.com/office/drawing/2014/main" id="{4764E0CF-A352-4A0E-80C3-4097876E15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6795" y="2938801"/>
              <a:ext cx="310202" cy="319827"/>
            </a:xfrm>
            <a:prstGeom prst="rect">
              <a:avLst/>
            </a:prstGeom>
          </p:spPr>
        </p:pic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45764D1A-7356-4373-9611-052E117723F9}"/>
                </a:ext>
              </a:extLst>
            </p:cNvPr>
            <p:cNvSpPr/>
            <p:nvPr/>
          </p:nvSpPr>
          <p:spPr>
            <a:xfrm>
              <a:off x="8752848" y="3012029"/>
              <a:ext cx="418465" cy="513715"/>
            </a:xfrm>
            <a:custGeom>
              <a:avLst/>
              <a:gdLst/>
              <a:ahLst/>
              <a:cxnLst/>
              <a:rect l="l" t="t" r="r" b="b"/>
              <a:pathLst>
                <a:path w="418465" h="513714">
                  <a:moveTo>
                    <a:pt x="94038" y="0"/>
                  </a:moveTo>
                  <a:lnTo>
                    <a:pt x="36822" y="34397"/>
                  </a:lnTo>
                  <a:lnTo>
                    <a:pt x="8308" y="63014"/>
                  </a:lnTo>
                  <a:lnTo>
                    <a:pt x="0" y="101284"/>
                  </a:lnTo>
                  <a:lnTo>
                    <a:pt x="3398" y="164642"/>
                  </a:lnTo>
                  <a:lnTo>
                    <a:pt x="129778" y="329995"/>
                  </a:lnTo>
                  <a:lnTo>
                    <a:pt x="203191" y="421428"/>
                  </a:lnTo>
                  <a:lnTo>
                    <a:pt x="251797" y="471625"/>
                  </a:lnTo>
                  <a:lnTo>
                    <a:pt x="303753" y="513270"/>
                  </a:lnTo>
                  <a:lnTo>
                    <a:pt x="418180" y="431038"/>
                  </a:lnTo>
                  <a:lnTo>
                    <a:pt x="94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31" name="object 27">
            <a:extLst>
              <a:ext uri="{FF2B5EF4-FFF2-40B4-BE49-F238E27FC236}">
                <a16:creationId xmlns:a16="http://schemas.microsoft.com/office/drawing/2014/main" id="{1B443796-6E51-4336-A7B6-AE3D4825DBC2}"/>
              </a:ext>
            </a:extLst>
          </p:cNvPr>
          <p:cNvSpPr/>
          <p:nvPr userDrawn="1"/>
        </p:nvSpPr>
        <p:spPr>
          <a:xfrm>
            <a:off x="8076555" y="5049894"/>
            <a:ext cx="162292" cy="51039"/>
          </a:xfrm>
          <a:custGeom>
            <a:avLst/>
            <a:gdLst/>
            <a:ahLst/>
            <a:cxnLst/>
            <a:rect l="l" t="t" r="r" b="b"/>
            <a:pathLst>
              <a:path w="179704" h="56514">
                <a:moveTo>
                  <a:pt x="176593" y="0"/>
                </a:moveTo>
                <a:lnTo>
                  <a:pt x="2641" y="0"/>
                </a:lnTo>
                <a:lnTo>
                  <a:pt x="0" y="2628"/>
                </a:lnTo>
                <a:lnTo>
                  <a:pt x="0" y="53543"/>
                </a:lnTo>
                <a:lnTo>
                  <a:pt x="2641" y="56172"/>
                </a:lnTo>
                <a:lnTo>
                  <a:pt x="5880" y="56172"/>
                </a:lnTo>
                <a:lnTo>
                  <a:pt x="176593" y="56172"/>
                </a:lnTo>
                <a:lnTo>
                  <a:pt x="179235" y="53543"/>
                </a:lnTo>
                <a:lnTo>
                  <a:pt x="179235" y="2628"/>
                </a:lnTo>
                <a:lnTo>
                  <a:pt x="176593" y="0"/>
                </a:lnTo>
                <a:close/>
              </a:path>
            </a:pathLst>
          </a:custGeom>
          <a:solidFill>
            <a:srgbClr val="C2D0B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0724B545-8C41-411F-B3D8-0567AB797DDD}"/>
              </a:ext>
            </a:extLst>
          </p:cNvPr>
          <p:cNvSpPr/>
          <p:nvPr userDrawn="1"/>
        </p:nvSpPr>
        <p:spPr>
          <a:xfrm>
            <a:off x="10745541" y="5460822"/>
            <a:ext cx="149676" cy="47024"/>
          </a:xfrm>
          <a:custGeom>
            <a:avLst/>
            <a:gdLst/>
            <a:ahLst/>
            <a:cxnLst/>
            <a:rect l="l" t="t" r="r" b="b"/>
            <a:pathLst>
              <a:path w="165734" h="52070">
                <a:moveTo>
                  <a:pt x="162623" y="0"/>
                </a:moveTo>
                <a:lnTo>
                  <a:pt x="2628" y="0"/>
                </a:lnTo>
                <a:lnTo>
                  <a:pt x="0" y="2616"/>
                </a:lnTo>
                <a:lnTo>
                  <a:pt x="0" y="49161"/>
                </a:lnTo>
                <a:lnTo>
                  <a:pt x="2628" y="51790"/>
                </a:lnTo>
                <a:lnTo>
                  <a:pt x="159384" y="51790"/>
                </a:lnTo>
                <a:lnTo>
                  <a:pt x="162623" y="51790"/>
                </a:lnTo>
                <a:lnTo>
                  <a:pt x="165252" y="49161"/>
                </a:lnTo>
                <a:lnTo>
                  <a:pt x="165252" y="2616"/>
                </a:lnTo>
                <a:lnTo>
                  <a:pt x="162623" y="0"/>
                </a:lnTo>
                <a:close/>
              </a:path>
            </a:pathLst>
          </a:custGeom>
          <a:solidFill>
            <a:srgbClr val="C2D0B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33" name="object 29">
            <a:extLst>
              <a:ext uri="{FF2B5EF4-FFF2-40B4-BE49-F238E27FC236}">
                <a16:creationId xmlns:a16="http://schemas.microsoft.com/office/drawing/2014/main" id="{6BE80ABB-6F07-45A9-9530-E943418BC9EB}"/>
              </a:ext>
            </a:extLst>
          </p:cNvPr>
          <p:cNvGrpSpPr/>
          <p:nvPr userDrawn="1"/>
        </p:nvGrpSpPr>
        <p:grpSpPr>
          <a:xfrm>
            <a:off x="10536866" y="5365259"/>
            <a:ext cx="341215" cy="159425"/>
            <a:chOff x="10519875" y="3765412"/>
            <a:chExt cx="377825" cy="176530"/>
          </a:xfrm>
        </p:grpSpPr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9A446E80-83B1-41C8-BEDA-A58B55947F09}"/>
                </a:ext>
              </a:extLst>
            </p:cNvPr>
            <p:cNvSpPr/>
            <p:nvPr/>
          </p:nvSpPr>
          <p:spPr>
            <a:xfrm>
              <a:off x="10626351" y="3767908"/>
              <a:ext cx="208279" cy="56515"/>
            </a:xfrm>
            <a:custGeom>
              <a:avLst/>
              <a:gdLst/>
              <a:ahLst/>
              <a:cxnLst/>
              <a:rect l="l" t="t" r="r" b="b"/>
              <a:pathLst>
                <a:path w="208279" h="56514">
                  <a:moveTo>
                    <a:pt x="5880" y="56349"/>
                  </a:moveTo>
                  <a:lnTo>
                    <a:pt x="201828" y="56349"/>
                  </a:lnTo>
                  <a:lnTo>
                    <a:pt x="205066" y="56349"/>
                  </a:lnTo>
                  <a:lnTo>
                    <a:pt x="207695" y="53721"/>
                  </a:lnTo>
                  <a:lnTo>
                    <a:pt x="207695" y="50469"/>
                  </a:lnTo>
                  <a:lnTo>
                    <a:pt x="207695" y="5867"/>
                  </a:lnTo>
                  <a:lnTo>
                    <a:pt x="207695" y="2628"/>
                  </a:lnTo>
                  <a:lnTo>
                    <a:pt x="205066" y="0"/>
                  </a:lnTo>
                  <a:lnTo>
                    <a:pt x="201828" y="0"/>
                  </a:lnTo>
                  <a:lnTo>
                    <a:pt x="5880" y="0"/>
                  </a:lnTo>
                  <a:lnTo>
                    <a:pt x="2641" y="0"/>
                  </a:lnTo>
                  <a:lnTo>
                    <a:pt x="0" y="2628"/>
                  </a:lnTo>
                  <a:lnTo>
                    <a:pt x="0" y="5867"/>
                  </a:lnTo>
                  <a:lnTo>
                    <a:pt x="0" y="50469"/>
                  </a:lnTo>
                  <a:lnTo>
                    <a:pt x="0" y="53721"/>
                  </a:lnTo>
                  <a:lnTo>
                    <a:pt x="2641" y="56349"/>
                  </a:lnTo>
                  <a:lnTo>
                    <a:pt x="5880" y="56349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176EB76E-3ABE-4A0A-BD5D-7BB156FD85D0}"/>
                </a:ext>
              </a:extLst>
            </p:cNvPr>
            <p:cNvSpPr/>
            <p:nvPr/>
          </p:nvSpPr>
          <p:spPr>
            <a:xfrm>
              <a:off x="10729513" y="3856404"/>
              <a:ext cx="165735" cy="52069"/>
            </a:xfrm>
            <a:custGeom>
              <a:avLst/>
              <a:gdLst/>
              <a:ahLst/>
              <a:cxnLst/>
              <a:rect l="l" t="t" r="r" b="b"/>
              <a:pathLst>
                <a:path w="165734" h="52070">
                  <a:moveTo>
                    <a:pt x="5880" y="51777"/>
                  </a:moveTo>
                  <a:lnTo>
                    <a:pt x="159384" y="51777"/>
                  </a:lnTo>
                  <a:lnTo>
                    <a:pt x="162623" y="51777"/>
                  </a:lnTo>
                  <a:lnTo>
                    <a:pt x="165252" y="49148"/>
                  </a:lnTo>
                  <a:lnTo>
                    <a:pt x="165252" y="45910"/>
                  </a:lnTo>
                  <a:lnTo>
                    <a:pt x="165252" y="5854"/>
                  </a:lnTo>
                  <a:lnTo>
                    <a:pt x="165252" y="2616"/>
                  </a:lnTo>
                  <a:lnTo>
                    <a:pt x="162623" y="0"/>
                  </a:lnTo>
                  <a:lnTo>
                    <a:pt x="159384" y="0"/>
                  </a:lnTo>
                  <a:lnTo>
                    <a:pt x="5880" y="0"/>
                  </a:lnTo>
                  <a:lnTo>
                    <a:pt x="2641" y="0"/>
                  </a:lnTo>
                  <a:lnTo>
                    <a:pt x="0" y="2616"/>
                  </a:lnTo>
                  <a:lnTo>
                    <a:pt x="0" y="5854"/>
                  </a:lnTo>
                  <a:lnTo>
                    <a:pt x="0" y="45910"/>
                  </a:lnTo>
                  <a:lnTo>
                    <a:pt x="0" y="49148"/>
                  </a:lnTo>
                  <a:lnTo>
                    <a:pt x="2641" y="51777"/>
                  </a:lnTo>
                  <a:lnTo>
                    <a:pt x="5880" y="51777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CC59251C-83F0-4BCB-AB6D-E149E03AF2FF}"/>
                </a:ext>
              </a:extLst>
            </p:cNvPr>
            <p:cNvSpPr/>
            <p:nvPr/>
          </p:nvSpPr>
          <p:spPr>
            <a:xfrm>
              <a:off x="10519875" y="3885599"/>
              <a:ext cx="179705" cy="56515"/>
            </a:xfrm>
            <a:custGeom>
              <a:avLst/>
              <a:gdLst/>
              <a:ahLst/>
              <a:cxnLst/>
              <a:rect l="l" t="t" r="r" b="b"/>
              <a:pathLst>
                <a:path w="179704" h="56514">
                  <a:moveTo>
                    <a:pt x="176593" y="0"/>
                  </a:moveTo>
                  <a:lnTo>
                    <a:pt x="2641" y="0"/>
                  </a:lnTo>
                  <a:lnTo>
                    <a:pt x="0" y="2628"/>
                  </a:lnTo>
                  <a:lnTo>
                    <a:pt x="0" y="53543"/>
                  </a:lnTo>
                  <a:lnTo>
                    <a:pt x="2641" y="56172"/>
                  </a:lnTo>
                  <a:lnTo>
                    <a:pt x="5880" y="56172"/>
                  </a:lnTo>
                  <a:lnTo>
                    <a:pt x="176593" y="56172"/>
                  </a:lnTo>
                  <a:lnTo>
                    <a:pt x="179235" y="53543"/>
                  </a:lnTo>
                  <a:lnTo>
                    <a:pt x="179235" y="2628"/>
                  </a:lnTo>
                  <a:lnTo>
                    <a:pt x="176593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37" name="object 33">
            <a:extLst>
              <a:ext uri="{FF2B5EF4-FFF2-40B4-BE49-F238E27FC236}">
                <a16:creationId xmlns:a16="http://schemas.microsoft.com/office/drawing/2014/main" id="{756A420E-8CB0-48AD-A14D-FB4597837F87}"/>
              </a:ext>
            </a:extLst>
          </p:cNvPr>
          <p:cNvSpPr/>
          <p:nvPr userDrawn="1"/>
        </p:nvSpPr>
        <p:spPr>
          <a:xfrm>
            <a:off x="8266252" y="4943379"/>
            <a:ext cx="162292" cy="51039"/>
          </a:xfrm>
          <a:custGeom>
            <a:avLst/>
            <a:gdLst/>
            <a:ahLst/>
            <a:cxnLst/>
            <a:rect l="l" t="t" r="r" b="b"/>
            <a:pathLst>
              <a:path w="179704" h="56514">
                <a:moveTo>
                  <a:pt x="176593" y="0"/>
                </a:moveTo>
                <a:lnTo>
                  <a:pt x="2641" y="0"/>
                </a:lnTo>
                <a:lnTo>
                  <a:pt x="0" y="2628"/>
                </a:lnTo>
                <a:lnTo>
                  <a:pt x="0" y="53543"/>
                </a:lnTo>
                <a:lnTo>
                  <a:pt x="2641" y="56172"/>
                </a:lnTo>
                <a:lnTo>
                  <a:pt x="5880" y="56172"/>
                </a:lnTo>
                <a:lnTo>
                  <a:pt x="176593" y="56172"/>
                </a:lnTo>
                <a:lnTo>
                  <a:pt x="179235" y="53543"/>
                </a:lnTo>
                <a:lnTo>
                  <a:pt x="179235" y="2628"/>
                </a:lnTo>
                <a:lnTo>
                  <a:pt x="176593" y="0"/>
                </a:lnTo>
                <a:close/>
              </a:path>
            </a:pathLst>
          </a:custGeom>
          <a:solidFill>
            <a:srgbClr val="C2D0B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38" name="object 34">
            <a:extLst>
              <a:ext uri="{FF2B5EF4-FFF2-40B4-BE49-F238E27FC236}">
                <a16:creationId xmlns:a16="http://schemas.microsoft.com/office/drawing/2014/main" id="{FC94F8D8-C547-4B38-B9ED-62A1594A2FBF}"/>
              </a:ext>
            </a:extLst>
          </p:cNvPr>
          <p:cNvGrpSpPr/>
          <p:nvPr userDrawn="1"/>
        </p:nvGrpSpPr>
        <p:grpSpPr>
          <a:xfrm>
            <a:off x="9338181" y="4772922"/>
            <a:ext cx="420928" cy="145662"/>
            <a:chOff x="9192581" y="3109523"/>
            <a:chExt cx="466090" cy="161290"/>
          </a:xfrm>
        </p:grpSpPr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4062B4A2-91E2-462B-AC15-4B2968ABFA4E}"/>
                </a:ext>
              </a:extLst>
            </p:cNvPr>
            <p:cNvSpPr/>
            <p:nvPr/>
          </p:nvSpPr>
          <p:spPr>
            <a:xfrm>
              <a:off x="9492993" y="3130785"/>
              <a:ext cx="165735" cy="52069"/>
            </a:xfrm>
            <a:custGeom>
              <a:avLst/>
              <a:gdLst/>
              <a:ahLst/>
              <a:cxnLst/>
              <a:rect l="l" t="t" r="r" b="b"/>
              <a:pathLst>
                <a:path w="165734" h="52069">
                  <a:moveTo>
                    <a:pt x="162610" y="0"/>
                  </a:moveTo>
                  <a:lnTo>
                    <a:pt x="2628" y="0"/>
                  </a:lnTo>
                  <a:lnTo>
                    <a:pt x="0" y="2628"/>
                  </a:lnTo>
                  <a:lnTo>
                    <a:pt x="0" y="49161"/>
                  </a:lnTo>
                  <a:lnTo>
                    <a:pt x="2628" y="51790"/>
                  </a:lnTo>
                  <a:lnTo>
                    <a:pt x="159372" y="51790"/>
                  </a:lnTo>
                  <a:lnTo>
                    <a:pt x="162610" y="51790"/>
                  </a:lnTo>
                  <a:lnTo>
                    <a:pt x="165252" y="49161"/>
                  </a:lnTo>
                  <a:lnTo>
                    <a:pt x="165252" y="2628"/>
                  </a:lnTo>
                  <a:lnTo>
                    <a:pt x="162610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A72DCAE4-4D6B-43A4-B0D0-541DC2CB3931}"/>
                </a:ext>
              </a:extLst>
            </p:cNvPr>
            <p:cNvSpPr/>
            <p:nvPr/>
          </p:nvSpPr>
          <p:spPr>
            <a:xfrm>
              <a:off x="9292940" y="3211381"/>
              <a:ext cx="208279" cy="56515"/>
            </a:xfrm>
            <a:custGeom>
              <a:avLst/>
              <a:gdLst/>
              <a:ahLst/>
              <a:cxnLst/>
              <a:rect l="l" t="t" r="r" b="b"/>
              <a:pathLst>
                <a:path w="208279" h="56514">
                  <a:moveTo>
                    <a:pt x="201815" y="56349"/>
                  </a:moveTo>
                  <a:lnTo>
                    <a:pt x="5867" y="56349"/>
                  </a:lnTo>
                  <a:lnTo>
                    <a:pt x="2628" y="56349"/>
                  </a:lnTo>
                  <a:lnTo>
                    <a:pt x="0" y="53721"/>
                  </a:lnTo>
                  <a:lnTo>
                    <a:pt x="0" y="50469"/>
                  </a:lnTo>
                  <a:lnTo>
                    <a:pt x="0" y="5867"/>
                  </a:lnTo>
                  <a:lnTo>
                    <a:pt x="0" y="2628"/>
                  </a:lnTo>
                  <a:lnTo>
                    <a:pt x="2628" y="0"/>
                  </a:lnTo>
                  <a:lnTo>
                    <a:pt x="5867" y="0"/>
                  </a:lnTo>
                  <a:lnTo>
                    <a:pt x="201815" y="0"/>
                  </a:lnTo>
                  <a:lnTo>
                    <a:pt x="205054" y="0"/>
                  </a:lnTo>
                  <a:lnTo>
                    <a:pt x="207695" y="2628"/>
                  </a:lnTo>
                  <a:lnTo>
                    <a:pt x="207695" y="5867"/>
                  </a:lnTo>
                  <a:lnTo>
                    <a:pt x="207695" y="50469"/>
                  </a:lnTo>
                  <a:lnTo>
                    <a:pt x="207695" y="53721"/>
                  </a:lnTo>
                  <a:lnTo>
                    <a:pt x="205054" y="56349"/>
                  </a:lnTo>
                  <a:lnTo>
                    <a:pt x="201815" y="56349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1348FAE2-8F3F-48A5-B19A-21636F2885CF}"/>
                </a:ext>
              </a:extLst>
            </p:cNvPr>
            <p:cNvSpPr/>
            <p:nvPr/>
          </p:nvSpPr>
          <p:spPr>
            <a:xfrm>
              <a:off x="9476686" y="3118233"/>
              <a:ext cx="165735" cy="52069"/>
            </a:xfrm>
            <a:custGeom>
              <a:avLst/>
              <a:gdLst/>
              <a:ahLst/>
              <a:cxnLst/>
              <a:rect l="l" t="t" r="r" b="b"/>
              <a:pathLst>
                <a:path w="165734" h="52069">
                  <a:moveTo>
                    <a:pt x="159372" y="51790"/>
                  </a:moveTo>
                  <a:lnTo>
                    <a:pt x="5867" y="51790"/>
                  </a:lnTo>
                  <a:lnTo>
                    <a:pt x="2628" y="51790"/>
                  </a:lnTo>
                  <a:lnTo>
                    <a:pt x="0" y="49161"/>
                  </a:lnTo>
                  <a:lnTo>
                    <a:pt x="0" y="45910"/>
                  </a:lnTo>
                  <a:lnTo>
                    <a:pt x="0" y="5880"/>
                  </a:lnTo>
                  <a:lnTo>
                    <a:pt x="0" y="2628"/>
                  </a:lnTo>
                  <a:lnTo>
                    <a:pt x="2628" y="0"/>
                  </a:lnTo>
                  <a:lnTo>
                    <a:pt x="5867" y="0"/>
                  </a:lnTo>
                  <a:lnTo>
                    <a:pt x="159372" y="0"/>
                  </a:lnTo>
                  <a:lnTo>
                    <a:pt x="162610" y="0"/>
                  </a:lnTo>
                  <a:lnTo>
                    <a:pt x="165252" y="2628"/>
                  </a:lnTo>
                  <a:lnTo>
                    <a:pt x="165252" y="5880"/>
                  </a:lnTo>
                  <a:lnTo>
                    <a:pt x="165252" y="45910"/>
                  </a:lnTo>
                  <a:lnTo>
                    <a:pt x="165252" y="49161"/>
                  </a:lnTo>
                  <a:lnTo>
                    <a:pt x="162610" y="51790"/>
                  </a:lnTo>
                  <a:lnTo>
                    <a:pt x="159372" y="51790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F0900946-0C71-4023-A28C-391D34A303B6}"/>
                </a:ext>
              </a:extLst>
            </p:cNvPr>
            <p:cNvSpPr/>
            <p:nvPr/>
          </p:nvSpPr>
          <p:spPr>
            <a:xfrm>
              <a:off x="9192581" y="3109523"/>
              <a:ext cx="163195" cy="51435"/>
            </a:xfrm>
            <a:custGeom>
              <a:avLst/>
              <a:gdLst/>
              <a:ahLst/>
              <a:cxnLst/>
              <a:rect l="l" t="t" r="r" b="b"/>
              <a:pathLst>
                <a:path w="163195" h="51435">
                  <a:moveTo>
                    <a:pt x="160147" y="0"/>
                  </a:moveTo>
                  <a:lnTo>
                    <a:pt x="2641" y="0"/>
                  </a:lnTo>
                  <a:lnTo>
                    <a:pt x="0" y="2628"/>
                  </a:lnTo>
                  <a:lnTo>
                    <a:pt x="0" y="48386"/>
                  </a:lnTo>
                  <a:lnTo>
                    <a:pt x="2641" y="51015"/>
                  </a:lnTo>
                  <a:lnTo>
                    <a:pt x="156908" y="51015"/>
                  </a:lnTo>
                  <a:lnTo>
                    <a:pt x="160147" y="51015"/>
                  </a:lnTo>
                  <a:lnTo>
                    <a:pt x="162788" y="48386"/>
                  </a:lnTo>
                  <a:lnTo>
                    <a:pt x="162788" y="2628"/>
                  </a:lnTo>
                  <a:lnTo>
                    <a:pt x="160147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3CA7FF4D-A557-4DCE-97D6-FB9FEDE546D2}"/>
                </a:ext>
              </a:extLst>
            </p:cNvPr>
            <p:cNvSpPr/>
            <p:nvPr/>
          </p:nvSpPr>
          <p:spPr>
            <a:xfrm>
              <a:off x="9218738" y="3125213"/>
              <a:ext cx="163195" cy="51435"/>
            </a:xfrm>
            <a:custGeom>
              <a:avLst/>
              <a:gdLst/>
              <a:ahLst/>
              <a:cxnLst/>
              <a:rect l="l" t="t" r="r" b="b"/>
              <a:pathLst>
                <a:path w="163195" h="51435">
                  <a:moveTo>
                    <a:pt x="156908" y="51015"/>
                  </a:moveTo>
                  <a:lnTo>
                    <a:pt x="5880" y="51015"/>
                  </a:lnTo>
                  <a:lnTo>
                    <a:pt x="2641" y="51015"/>
                  </a:lnTo>
                  <a:lnTo>
                    <a:pt x="0" y="48386"/>
                  </a:lnTo>
                  <a:lnTo>
                    <a:pt x="0" y="45135"/>
                  </a:lnTo>
                  <a:lnTo>
                    <a:pt x="0" y="5880"/>
                  </a:lnTo>
                  <a:lnTo>
                    <a:pt x="0" y="2628"/>
                  </a:lnTo>
                  <a:lnTo>
                    <a:pt x="2641" y="0"/>
                  </a:lnTo>
                  <a:lnTo>
                    <a:pt x="5880" y="0"/>
                  </a:lnTo>
                  <a:lnTo>
                    <a:pt x="156908" y="0"/>
                  </a:lnTo>
                  <a:lnTo>
                    <a:pt x="160147" y="0"/>
                  </a:lnTo>
                  <a:lnTo>
                    <a:pt x="162788" y="2628"/>
                  </a:lnTo>
                  <a:lnTo>
                    <a:pt x="162788" y="5880"/>
                  </a:lnTo>
                  <a:lnTo>
                    <a:pt x="162788" y="45135"/>
                  </a:lnTo>
                  <a:lnTo>
                    <a:pt x="162788" y="48386"/>
                  </a:lnTo>
                  <a:lnTo>
                    <a:pt x="160147" y="51015"/>
                  </a:lnTo>
                  <a:lnTo>
                    <a:pt x="156908" y="51015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grpSp>
        <p:nvGrpSpPr>
          <p:cNvPr id="44" name="object 40">
            <a:extLst>
              <a:ext uri="{FF2B5EF4-FFF2-40B4-BE49-F238E27FC236}">
                <a16:creationId xmlns:a16="http://schemas.microsoft.com/office/drawing/2014/main" id="{B3011E10-3A0C-4AE4-92C8-0D9217436DFD}"/>
              </a:ext>
            </a:extLst>
          </p:cNvPr>
          <p:cNvGrpSpPr/>
          <p:nvPr userDrawn="1"/>
        </p:nvGrpSpPr>
        <p:grpSpPr>
          <a:xfrm>
            <a:off x="9804562" y="4207755"/>
            <a:ext cx="1578193" cy="1907366"/>
            <a:chOff x="9709001" y="2483718"/>
            <a:chExt cx="1747520" cy="2112010"/>
          </a:xfrm>
        </p:grpSpPr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9C3E39E6-D823-4C89-ACCC-932C3A0DA7B7}"/>
                </a:ext>
              </a:extLst>
            </p:cNvPr>
            <p:cNvSpPr/>
            <p:nvPr/>
          </p:nvSpPr>
          <p:spPr>
            <a:xfrm>
              <a:off x="10517914" y="3001374"/>
              <a:ext cx="936625" cy="207010"/>
            </a:xfrm>
            <a:custGeom>
              <a:avLst/>
              <a:gdLst/>
              <a:ahLst/>
              <a:cxnLst/>
              <a:rect l="l" t="t" r="r" b="b"/>
              <a:pathLst>
                <a:path w="936625" h="207010">
                  <a:moveTo>
                    <a:pt x="381317" y="0"/>
                  </a:moveTo>
                  <a:lnTo>
                    <a:pt x="332083" y="546"/>
                  </a:lnTo>
                  <a:lnTo>
                    <a:pt x="285782" y="6662"/>
                  </a:lnTo>
                  <a:lnTo>
                    <a:pt x="242486" y="17588"/>
                  </a:lnTo>
                  <a:lnTo>
                    <a:pt x="202268" y="32562"/>
                  </a:lnTo>
                  <a:lnTo>
                    <a:pt x="165199" y="50823"/>
                  </a:lnTo>
                  <a:lnTo>
                    <a:pt x="131353" y="71610"/>
                  </a:lnTo>
                  <a:lnTo>
                    <a:pt x="73618" y="117719"/>
                  </a:lnTo>
                  <a:lnTo>
                    <a:pt x="29640" y="164799"/>
                  </a:lnTo>
                  <a:lnTo>
                    <a:pt x="0" y="206763"/>
                  </a:lnTo>
                  <a:lnTo>
                    <a:pt x="935367" y="206763"/>
                  </a:lnTo>
                  <a:lnTo>
                    <a:pt x="936053" y="202521"/>
                  </a:lnTo>
                  <a:lnTo>
                    <a:pt x="905962" y="193282"/>
                  </a:lnTo>
                  <a:lnTo>
                    <a:pt x="868786" y="181107"/>
                  </a:lnTo>
                  <a:lnTo>
                    <a:pt x="823720" y="165289"/>
                  </a:lnTo>
                  <a:lnTo>
                    <a:pt x="772844" y="145985"/>
                  </a:lnTo>
                  <a:lnTo>
                    <a:pt x="718235" y="123354"/>
                  </a:lnTo>
                  <a:lnTo>
                    <a:pt x="661972" y="97553"/>
                  </a:lnTo>
                  <a:lnTo>
                    <a:pt x="606132" y="68739"/>
                  </a:lnTo>
                  <a:lnTo>
                    <a:pt x="545891" y="39394"/>
                  </a:lnTo>
                  <a:lnTo>
                    <a:pt x="488293" y="18662"/>
                  </a:lnTo>
                  <a:lnTo>
                    <a:pt x="433411" y="5785"/>
                  </a:lnTo>
                  <a:lnTo>
                    <a:pt x="381317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452EEE57-B11D-4A70-B780-77504C661B81}"/>
                </a:ext>
              </a:extLst>
            </p:cNvPr>
            <p:cNvSpPr/>
            <p:nvPr/>
          </p:nvSpPr>
          <p:spPr>
            <a:xfrm>
              <a:off x="10502746" y="2972087"/>
              <a:ext cx="951230" cy="207010"/>
            </a:xfrm>
            <a:custGeom>
              <a:avLst/>
              <a:gdLst/>
              <a:ahLst/>
              <a:cxnLst/>
              <a:rect l="l" t="t" r="r" b="b"/>
              <a:pathLst>
                <a:path w="951229" h="207010">
                  <a:moveTo>
                    <a:pt x="0" y="206763"/>
                  </a:moveTo>
                  <a:lnTo>
                    <a:pt x="950785" y="206763"/>
                  </a:lnTo>
                  <a:lnTo>
                    <a:pt x="839844" y="175624"/>
                  </a:lnTo>
                  <a:lnTo>
                    <a:pt x="766962" y="150867"/>
                  </a:lnTo>
                  <a:lnTo>
                    <a:pt x="699829" y="119552"/>
                  </a:lnTo>
                  <a:lnTo>
                    <a:pt x="606132" y="68739"/>
                  </a:lnTo>
                  <a:lnTo>
                    <a:pt x="545891" y="39394"/>
                  </a:lnTo>
                  <a:lnTo>
                    <a:pt x="488293" y="18662"/>
                  </a:lnTo>
                  <a:lnTo>
                    <a:pt x="433411" y="5785"/>
                  </a:lnTo>
                  <a:lnTo>
                    <a:pt x="381317" y="0"/>
                  </a:lnTo>
                  <a:lnTo>
                    <a:pt x="332083" y="546"/>
                  </a:lnTo>
                  <a:lnTo>
                    <a:pt x="285782" y="6662"/>
                  </a:lnTo>
                  <a:lnTo>
                    <a:pt x="242486" y="17588"/>
                  </a:lnTo>
                  <a:lnTo>
                    <a:pt x="202268" y="32562"/>
                  </a:lnTo>
                  <a:lnTo>
                    <a:pt x="165199" y="50823"/>
                  </a:lnTo>
                  <a:lnTo>
                    <a:pt x="131353" y="71610"/>
                  </a:lnTo>
                  <a:lnTo>
                    <a:pt x="73618" y="117719"/>
                  </a:lnTo>
                  <a:lnTo>
                    <a:pt x="29640" y="164799"/>
                  </a:lnTo>
                  <a:lnTo>
                    <a:pt x="12991" y="186801"/>
                  </a:lnTo>
                  <a:lnTo>
                    <a:pt x="0" y="206763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D6E70F11-8965-42D6-A652-56ADC002E1A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17922" y="3002575"/>
              <a:ext cx="759586" cy="205562"/>
            </a:xfrm>
            <a:prstGeom prst="rect">
              <a:avLst/>
            </a:prstGeom>
          </p:spPr>
        </p:pic>
        <p:pic>
          <p:nvPicPr>
            <p:cNvPr id="48" name="object 44">
              <a:extLst>
                <a:ext uri="{FF2B5EF4-FFF2-40B4-BE49-F238E27FC236}">
                  <a16:creationId xmlns:a16="http://schemas.microsoft.com/office/drawing/2014/main" id="{5E6EA7AC-0AD0-4ABB-963C-BEDE82947D0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9001" y="2483718"/>
              <a:ext cx="1521472" cy="2111653"/>
            </a:xfrm>
            <a:prstGeom prst="rect">
              <a:avLst/>
            </a:prstGeom>
          </p:spPr>
        </p:pic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DF565FC0-035D-4BFB-8B86-D128F7FFE79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2645" y="3039901"/>
              <a:ext cx="272185" cy="299557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6521A6BC-5B27-4636-9804-FEC70C006FF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3689" y="3386226"/>
              <a:ext cx="102369" cy="603313"/>
            </a:xfrm>
            <a:prstGeom prst="rect">
              <a:avLst/>
            </a:prstGeom>
          </p:spPr>
        </p:pic>
        <p:pic>
          <p:nvPicPr>
            <p:cNvPr id="51" name="object 47">
              <a:extLst>
                <a:ext uri="{FF2B5EF4-FFF2-40B4-BE49-F238E27FC236}">
                  <a16:creationId xmlns:a16="http://schemas.microsoft.com/office/drawing/2014/main" id="{ADFF50E4-30BC-493B-98BE-80A197A6887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50662" y="3947450"/>
              <a:ext cx="116927" cy="290417"/>
            </a:xfrm>
            <a:prstGeom prst="rect">
              <a:avLst/>
            </a:prstGeom>
          </p:spPr>
        </p:pic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10CF1ABF-6CFE-4403-B502-A10551531AD4}"/>
                </a:ext>
              </a:extLst>
            </p:cNvPr>
            <p:cNvSpPr/>
            <p:nvPr/>
          </p:nvSpPr>
          <p:spPr>
            <a:xfrm>
              <a:off x="10054829" y="3210999"/>
              <a:ext cx="212090" cy="157480"/>
            </a:xfrm>
            <a:custGeom>
              <a:avLst/>
              <a:gdLst/>
              <a:ahLst/>
              <a:cxnLst/>
              <a:rect l="l" t="t" r="r" b="b"/>
              <a:pathLst>
                <a:path w="212090" h="157479">
                  <a:moveTo>
                    <a:pt x="0" y="99771"/>
                  </a:moveTo>
                  <a:lnTo>
                    <a:pt x="53517" y="157022"/>
                  </a:lnTo>
                  <a:lnTo>
                    <a:pt x="123079" y="104341"/>
                  </a:lnTo>
                  <a:lnTo>
                    <a:pt x="162763" y="70424"/>
                  </a:lnTo>
                  <a:lnTo>
                    <a:pt x="187416" y="40551"/>
                  </a:lnTo>
                  <a:lnTo>
                    <a:pt x="211886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53" name="object 49">
              <a:extLst>
                <a:ext uri="{FF2B5EF4-FFF2-40B4-BE49-F238E27FC236}">
                  <a16:creationId xmlns:a16="http://schemas.microsoft.com/office/drawing/2014/main" id="{A0D2C72B-3491-4A43-B834-A7E28FAE9A4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6439" y="2800502"/>
              <a:ext cx="248688" cy="257556"/>
            </a:xfrm>
            <a:prstGeom prst="rect">
              <a:avLst/>
            </a:prstGeom>
          </p:spPr>
        </p:pic>
      </p:grpSp>
      <p:sp>
        <p:nvSpPr>
          <p:cNvPr id="54" name="object 50">
            <a:extLst>
              <a:ext uri="{FF2B5EF4-FFF2-40B4-BE49-F238E27FC236}">
                <a16:creationId xmlns:a16="http://schemas.microsoft.com/office/drawing/2014/main" id="{ABA345F1-5272-478E-BB39-A17DF272F459}"/>
              </a:ext>
            </a:extLst>
          </p:cNvPr>
          <p:cNvSpPr/>
          <p:nvPr userDrawn="1"/>
        </p:nvSpPr>
        <p:spPr>
          <a:xfrm>
            <a:off x="7597913" y="6279866"/>
            <a:ext cx="100357" cy="10322"/>
          </a:xfrm>
          <a:custGeom>
            <a:avLst/>
            <a:gdLst/>
            <a:ahLst/>
            <a:cxnLst/>
            <a:rect l="l" t="t" r="r" b="b"/>
            <a:pathLst>
              <a:path w="111125" h="11429">
                <a:moveTo>
                  <a:pt x="110540" y="2197"/>
                </a:moveTo>
                <a:lnTo>
                  <a:pt x="72444" y="9185"/>
                </a:lnTo>
                <a:lnTo>
                  <a:pt x="48231" y="11285"/>
                </a:lnTo>
                <a:lnTo>
                  <a:pt x="27537" y="8292"/>
                </a:lnTo>
                <a:lnTo>
                  <a:pt x="0" y="0"/>
                </a:lnTo>
              </a:path>
            </a:pathLst>
          </a:custGeom>
          <a:ln w="59855">
            <a:solidFill>
              <a:srgbClr val="ECB04E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55" name="object 51">
            <a:extLst>
              <a:ext uri="{FF2B5EF4-FFF2-40B4-BE49-F238E27FC236}">
                <a16:creationId xmlns:a16="http://schemas.microsoft.com/office/drawing/2014/main" id="{287A28AB-F017-48E8-BB3B-28DD965AA6BE}"/>
              </a:ext>
            </a:extLst>
          </p:cNvPr>
          <p:cNvGrpSpPr/>
          <p:nvPr userDrawn="1"/>
        </p:nvGrpSpPr>
        <p:grpSpPr>
          <a:xfrm>
            <a:off x="7496995" y="6017280"/>
            <a:ext cx="322291" cy="390533"/>
            <a:chOff x="7153852" y="4487390"/>
            <a:chExt cx="356870" cy="432434"/>
          </a:xfrm>
        </p:grpSpPr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5C0EB7CE-1D3E-4C58-8234-0EEA0043ED6A}"/>
                </a:ext>
              </a:extLst>
            </p:cNvPr>
            <p:cNvSpPr/>
            <p:nvPr/>
          </p:nvSpPr>
          <p:spPr>
            <a:xfrm>
              <a:off x="7322825" y="4656005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52755" y="0"/>
                  </a:moveTo>
                  <a:lnTo>
                    <a:pt x="36336" y="5228"/>
                  </a:lnTo>
                  <a:lnTo>
                    <a:pt x="25368" y="7397"/>
                  </a:lnTo>
                  <a:lnTo>
                    <a:pt x="14904" y="6890"/>
                  </a:lnTo>
                  <a:lnTo>
                    <a:pt x="0" y="4089"/>
                  </a:lnTo>
                </a:path>
              </a:pathLst>
            </a:custGeom>
            <a:ln w="59855">
              <a:solidFill>
                <a:srgbClr val="ECB04E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2BF73E32-2399-4D72-ACBF-1AFB8A114277}"/>
                </a:ext>
              </a:extLst>
            </p:cNvPr>
            <p:cNvSpPr/>
            <p:nvPr/>
          </p:nvSpPr>
          <p:spPr>
            <a:xfrm>
              <a:off x="7214793" y="4491130"/>
              <a:ext cx="236854" cy="381000"/>
            </a:xfrm>
            <a:custGeom>
              <a:avLst/>
              <a:gdLst/>
              <a:ahLst/>
              <a:cxnLst/>
              <a:rect l="l" t="t" r="r" b="b"/>
              <a:pathLst>
                <a:path w="236854" h="381000">
                  <a:moveTo>
                    <a:pt x="236296" y="379082"/>
                  </a:moveTo>
                  <a:lnTo>
                    <a:pt x="135699" y="0"/>
                  </a:lnTo>
                  <a:lnTo>
                    <a:pt x="95796" y="0"/>
                  </a:lnTo>
                  <a:lnTo>
                    <a:pt x="0" y="380682"/>
                  </a:lnTo>
                  <a:lnTo>
                    <a:pt x="236296" y="379082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0A259509-C8C1-4771-B836-89122923B161}"/>
                </a:ext>
              </a:extLst>
            </p:cNvPr>
            <p:cNvSpPr/>
            <p:nvPr/>
          </p:nvSpPr>
          <p:spPr>
            <a:xfrm>
              <a:off x="7157592" y="4871392"/>
              <a:ext cx="349885" cy="44450"/>
            </a:xfrm>
            <a:custGeom>
              <a:avLst/>
              <a:gdLst/>
              <a:ahLst/>
              <a:cxnLst/>
              <a:rect l="l" t="t" r="r" b="b"/>
              <a:pathLst>
                <a:path w="349884" h="44450">
                  <a:moveTo>
                    <a:pt x="0" y="0"/>
                  </a:moveTo>
                  <a:lnTo>
                    <a:pt x="349351" y="0"/>
                  </a:lnTo>
                  <a:lnTo>
                    <a:pt x="349351" y="44411"/>
                  </a:lnTo>
                  <a:lnTo>
                    <a:pt x="0" y="44411"/>
                  </a:lnTo>
                  <a:lnTo>
                    <a:pt x="0" y="0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id="{3E43C7D7-4BF6-4616-93B6-11EE6B7DCA23}"/>
                </a:ext>
              </a:extLst>
            </p:cNvPr>
            <p:cNvSpPr/>
            <p:nvPr/>
          </p:nvSpPr>
          <p:spPr>
            <a:xfrm>
              <a:off x="7276479" y="4624268"/>
              <a:ext cx="109220" cy="15240"/>
            </a:xfrm>
            <a:custGeom>
              <a:avLst/>
              <a:gdLst/>
              <a:ahLst/>
              <a:cxnLst/>
              <a:rect l="l" t="t" r="r" b="b"/>
              <a:pathLst>
                <a:path w="109220" h="15239">
                  <a:moveTo>
                    <a:pt x="0" y="3924"/>
                  </a:moveTo>
                  <a:lnTo>
                    <a:pt x="29891" y="12414"/>
                  </a:lnTo>
                  <a:lnTo>
                    <a:pt x="51206" y="14835"/>
                  </a:lnTo>
                  <a:lnTo>
                    <a:pt x="74159" y="10819"/>
                  </a:lnTo>
                  <a:lnTo>
                    <a:pt x="108966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B3041356-7D6C-45B2-9ED9-DEDBFB7C86E2}"/>
                </a:ext>
              </a:extLst>
            </p:cNvPr>
            <p:cNvSpPr/>
            <p:nvPr/>
          </p:nvSpPr>
          <p:spPr>
            <a:xfrm>
              <a:off x="7262013" y="4679793"/>
              <a:ext cx="119380" cy="14604"/>
            </a:xfrm>
            <a:custGeom>
              <a:avLst/>
              <a:gdLst/>
              <a:ahLst/>
              <a:cxnLst/>
              <a:rect l="l" t="t" r="r" b="b"/>
              <a:pathLst>
                <a:path w="119379" h="14604">
                  <a:moveTo>
                    <a:pt x="0" y="1460"/>
                  </a:moveTo>
                  <a:lnTo>
                    <a:pt x="35794" y="11374"/>
                  </a:lnTo>
                  <a:lnTo>
                    <a:pt x="60137" y="14527"/>
                  </a:lnTo>
                  <a:lnTo>
                    <a:pt x="84199" y="10781"/>
                  </a:lnTo>
                  <a:lnTo>
                    <a:pt x="11915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id="{257D715F-4498-4FAE-A91C-96E282621197}"/>
                </a:ext>
              </a:extLst>
            </p:cNvPr>
            <p:cNvSpPr/>
            <p:nvPr/>
          </p:nvSpPr>
          <p:spPr>
            <a:xfrm>
              <a:off x="7243671" y="4742647"/>
              <a:ext cx="169545" cy="24130"/>
            </a:xfrm>
            <a:custGeom>
              <a:avLst/>
              <a:gdLst/>
              <a:ahLst/>
              <a:cxnLst/>
              <a:rect l="l" t="t" r="r" b="b"/>
              <a:pathLst>
                <a:path w="169545" h="24129">
                  <a:moveTo>
                    <a:pt x="0" y="5181"/>
                  </a:moveTo>
                  <a:lnTo>
                    <a:pt x="50307" y="19709"/>
                  </a:lnTo>
                  <a:lnTo>
                    <a:pt x="84702" y="24012"/>
                  </a:lnTo>
                  <a:lnTo>
                    <a:pt x="119050" y="17604"/>
                  </a:lnTo>
                  <a:lnTo>
                    <a:pt x="169214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0DC7AB7A-C8E7-412A-A379-C63CCF177DB6}"/>
                </a:ext>
              </a:extLst>
            </p:cNvPr>
            <p:cNvSpPr/>
            <p:nvPr/>
          </p:nvSpPr>
          <p:spPr>
            <a:xfrm>
              <a:off x="7234651" y="4792112"/>
              <a:ext cx="175895" cy="24765"/>
            </a:xfrm>
            <a:custGeom>
              <a:avLst/>
              <a:gdLst/>
              <a:ahLst/>
              <a:cxnLst/>
              <a:rect l="l" t="t" r="r" b="b"/>
              <a:pathLst>
                <a:path w="175895" h="24764">
                  <a:moveTo>
                    <a:pt x="0" y="8204"/>
                  </a:moveTo>
                  <a:lnTo>
                    <a:pt x="53941" y="20991"/>
                  </a:lnTo>
                  <a:lnTo>
                    <a:pt x="90203" y="24399"/>
                  </a:lnTo>
                  <a:lnTo>
                    <a:pt x="125238" y="17658"/>
                  </a:lnTo>
                  <a:lnTo>
                    <a:pt x="17550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63" name="object 59">
            <a:extLst>
              <a:ext uri="{FF2B5EF4-FFF2-40B4-BE49-F238E27FC236}">
                <a16:creationId xmlns:a16="http://schemas.microsoft.com/office/drawing/2014/main" id="{00AF1410-C0BC-4A83-9F41-0C8446EC096E}"/>
              </a:ext>
            </a:extLst>
          </p:cNvPr>
          <p:cNvSpPr/>
          <p:nvPr userDrawn="1"/>
        </p:nvSpPr>
        <p:spPr>
          <a:xfrm>
            <a:off x="8930471" y="4571020"/>
            <a:ext cx="20071" cy="51039"/>
          </a:xfrm>
          <a:custGeom>
            <a:avLst/>
            <a:gdLst/>
            <a:ahLst/>
            <a:cxnLst/>
            <a:rect l="l" t="t" r="r" b="b"/>
            <a:pathLst>
              <a:path w="22225" h="56514">
                <a:moveTo>
                  <a:pt x="0" y="56108"/>
                </a:moveTo>
                <a:lnTo>
                  <a:pt x="19215" y="20688"/>
                </a:lnTo>
                <a:lnTo>
                  <a:pt x="21882" y="5676"/>
                </a:lnTo>
                <a:lnTo>
                  <a:pt x="21882" y="0"/>
                </a:lnTo>
              </a:path>
            </a:pathLst>
          </a:custGeom>
          <a:ln w="7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64" name="object 60">
            <a:extLst>
              <a:ext uri="{FF2B5EF4-FFF2-40B4-BE49-F238E27FC236}">
                <a16:creationId xmlns:a16="http://schemas.microsoft.com/office/drawing/2014/main" id="{B7B966FF-6B5A-42DD-B90A-913EC0023932}"/>
              </a:ext>
            </a:extLst>
          </p:cNvPr>
          <p:cNvSpPr/>
          <p:nvPr userDrawn="1"/>
        </p:nvSpPr>
        <p:spPr>
          <a:xfrm>
            <a:off x="9003228" y="4617019"/>
            <a:ext cx="1147" cy="40716"/>
          </a:xfrm>
          <a:custGeom>
            <a:avLst/>
            <a:gdLst/>
            <a:ahLst/>
            <a:cxnLst/>
            <a:rect l="l" t="t" r="r" b="b"/>
            <a:pathLst>
              <a:path w="1270" h="45085">
                <a:moveTo>
                  <a:pt x="438" y="-3740"/>
                </a:moveTo>
                <a:lnTo>
                  <a:pt x="438" y="48672"/>
                </a:lnTo>
              </a:path>
            </a:pathLst>
          </a:custGeom>
          <a:ln w="83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65" name="object 61">
            <a:extLst>
              <a:ext uri="{FF2B5EF4-FFF2-40B4-BE49-F238E27FC236}">
                <a16:creationId xmlns:a16="http://schemas.microsoft.com/office/drawing/2014/main" id="{20EF0D6E-B066-4943-A457-3A325DD89153}"/>
              </a:ext>
            </a:extLst>
          </p:cNvPr>
          <p:cNvSpPr/>
          <p:nvPr userDrawn="1"/>
        </p:nvSpPr>
        <p:spPr>
          <a:xfrm>
            <a:off x="8758884" y="5272275"/>
            <a:ext cx="82006" cy="44157"/>
          </a:xfrm>
          <a:custGeom>
            <a:avLst/>
            <a:gdLst/>
            <a:ahLst/>
            <a:cxnLst/>
            <a:rect l="l" t="t" r="r" b="b"/>
            <a:pathLst>
              <a:path w="90804" h="48895">
                <a:moveTo>
                  <a:pt x="90360" y="0"/>
                </a:moveTo>
                <a:lnTo>
                  <a:pt x="0" y="28524"/>
                </a:lnTo>
                <a:lnTo>
                  <a:pt x="6311" y="48679"/>
                </a:lnTo>
                <a:lnTo>
                  <a:pt x="90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66" name="object 62">
            <a:extLst>
              <a:ext uri="{FF2B5EF4-FFF2-40B4-BE49-F238E27FC236}">
                <a16:creationId xmlns:a16="http://schemas.microsoft.com/office/drawing/2014/main" id="{124B2A06-41D9-4B72-84F5-3170BBD40B18}"/>
              </a:ext>
            </a:extLst>
          </p:cNvPr>
          <p:cNvGrpSpPr/>
          <p:nvPr userDrawn="1"/>
        </p:nvGrpSpPr>
        <p:grpSpPr>
          <a:xfrm>
            <a:off x="8909903" y="4481588"/>
            <a:ext cx="91755" cy="155411"/>
            <a:chOff x="8718353" y="2786931"/>
            <a:chExt cx="101600" cy="172085"/>
          </a:xfrm>
        </p:grpSpPr>
        <p:sp>
          <p:nvSpPr>
            <p:cNvPr id="67" name="object 63">
              <a:extLst>
                <a:ext uri="{FF2B5EF4-FFF2-40B4-BE49-F238E27FC236}">
                  <a16:creationId xmlns:a16="http://schemas.microsoft.com/office/drawing/2014/main" id="{ED4CBBF3-87C5-45C1-AE10-603DB1D84335}"/>
                </a:ext>
              </a:extLst>
            </p:cNvPr>
            <p:cNvSpPr/>
            <p:nvPr/>
          </p:nvSpPr>
          <p:spPr>
            <a:xfrm>
              <a:off x="8763016" y="2885954"/>
              <a:ext cx="57150" cy="73025"/>
            </a:xfrm>
            <a:custGeom>
              <a:avLst/>
              <a:gdLst/>
              <a:ahLst/>
              <a:cxnLst/>
              <a:rect l="l" t="t" r="r" b="b"/>
              <a:pathLst>
                <a:path w="57150" h="73025">
                  <a:moveTo>
                    <a:pt x="0" y="0"/>
                  </a:moveTo>
                  <a:lnTo>
                    <a:pt x="55448" y="72859"/>
                  </a:lnTo>
                  <a:lnTo>
                    <a:pt x="56756" y="3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68" name="object 64">
              <a:extLst>
                <a:ext uri="{FF2B5EF4-FFF2-40B4-BE49-F238E27FC236}">
                  <a16:creationId xmlns:a16="http://schemas.microsoft.com/office/drawing/2014/main" id="{1BD86D1F-7D14-4F4E-A988-C8B8DF7CC8E1}"/>
                </a:ext>
              </a:extLst>
            </p:cNvPr>
            <p:cNvSpPr/>
            <p:nvPr/>
          </p:nvSpPr>
          <p:spPr>
            <a:xfrm>
              <a:off x="8722093" y="2790671"/>
              <a:ext cx="80645" cy="105410"/>
            </a:xfrm>
            <a:custGeom>
              <a:avLst/>
              <a:gdLst/>
              <a:ahLst/>
              <a:cxnLst/>
              <a:rect l="l" t="t" r="r" b="b"/>
              <a:pathLst>
                <a:path w="80645" h="105410">
                  <a:moveTo>
                    <a:pt x="80086" y="0"/>
                  </a:moveTo>
                  <a:lnTo>
                    <a:pt x="61760" y="105321"/>
                  </a:lnTo>
                  <a:lnTo>
                    <a:pt x="0" y="63195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69" name="object 65">
            <a:extLst>
              <a:ext uri="{FF2B5EF4-FFF2-40B4-BE49-F238E27FC236}">
                <a16:creationId xmlns:a16="http://schemas.microsoft.com/office/drawing/2014/main" id="{D748F332-15B2-4C45-96E0-5C7920795AC3}"/>
              </a:ext>
            </a:extLst>
          </p:cNvPr>
          <p:cNvSpPr/>
          <p:nvPr userDrawn="1"/>
        </p:nvSpPr>
        <p:spPr>
          <a:xfrm>
            <a:off x="8052415" y="5969648"/>
            <a:ext cx="61361" cy="30967"/>
          </a:xfrm>
          <a:custGeom>
            <a:avLst/>
            <a:gdLst/>
            <a:ahLst/>
            <a:cxnLst/>
            <a:rect l="l" t="t" r="r" b="b"/>
            <a:pathLst>
              <a:path w="67945" h="34289">
                <a:moveTo>
                  <a:pt x="67856" y="0"/>
                </a:moveTo>
                <a:lnTo>
                  <a:pt x="0" y="33947"/>
                </a:lnTo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70" name="object 66">
            <a:extLst>
              <a:ext uri="{FF2B5EF4-FFF2-40B4-BE49-F238E27FC236}">
                <a16:creationId xmlns:a16="http://schemas.microsoft.com/office/drawing/2014/main" id="{9C6F0B51-74EF-448F-A7ED-657EE8145746}"/>
              </a:ext>
            </a:extLst>
          </p:cNvPr>
          <p:cNvSpPr/>
          <p:nvPr userDrawn="1"/>
        </p:nvSpPr>
        <p:spPr>
          <a:xfrm>
            <a:off x="8621050" y="5881776"/>
            <a:ext cx="43010" cy="70537"/>
          </a:xfrm>
          <a:custGeom>
            <a:avLst/>
            <a:gdLst/>
            <a:ahLst/>
            <a:cxnLst/>
            <a:rect l="l" t="t" r="r" b="b"/>
            <a:pathLst>
              <a:path w="47625" h="78104">
                <a:moveTo>
                  <a:pt x="30694" y="77737"/>
                </a:moveTo>
                <a:lnTo>
                  <a:pt x="16250" y="71476"/>
                </a:lnTo>
                <a:lnTo>
                  <a:pt x="5690" y="60541"/>
                </a:lnTo>
                <a:lnTo>
                  <a:pt x="0" y="46444"/>
                </a:lnTo>
                <a:lnTo>
                  <a:pt x="164" y="30696"/>
                </a:lnTo>
                <a:lnTo>
                  <a:pt x="6426" y="16246"/>
                </a:lnTo>
                <a:lnTo>
                  <a:pt x="17364" y="5687"/>
                </a:lnTo>
                <a:lnTo>
                  <a:pt x="31462" y="0"/>
                </a:lnTo>
                <a:lnTo>
                  <a:pt x="47204" y="165"/>
                </a:lnTo>
              </a:path>
            </a:pathLst>
          </a:custGeom>
          <a:ln w="7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71" name="object 67">
            <a:extLst>
              <a:ext uri="{FF2B5EF4-FFF2-40B4-BE49-F238E27FC236}">
                <a16:creationId xmlns:a16="http://schemas.microsoft.com/office/drawing/2014/main" id="{B479177C-9D22-47FA-83F8-58FD046D83EB}"/>
              </a:ext>
            </a:extLst>
          </p:cNvPr>
          <p:cNvSpPr/>
          <p:nvPr userDrawn="1"/>
        </p:nvSpPr>
        <p:spPr>
          <a:xfrm>
            <a:off x="9043698" y="5966920"/>
            <a:ext cx="303940" cy="30967"/>
          </a:xfrm>
          <a:custGeom>
            <a:avLst/>
            <a:gdLst/>
            <a:ahLst/>
            <a:cxnLst/>
            <a:rect l="l" t="t" r="r" b="b"/>
            <a:pathLst>
              <a:path w="336550" h="34289">
                <a:moveTo>
                  <a:pt x="-2495" y="16967"/>
                </a:moveTo>
                <a:lnTo>
                  <a:pt x="339007" y="16967"/>
                </a:lnTo>
              </a:path>
            </a:pathLst>
          </a:custGeom>
          <a:ln w="38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pic>
        <p:nvPicPr>
          <p:cNvPr id="72" name="object 68">
            <a:extLst>
              <a:ext uri="{FF2B5EF4-FFF2-40B4-BE49-F238E27FC236}">
                <a16:creationId xmlns:a16="http://schemas.microsoft.com/office/drawing/2014/main" id="{80F77B2B-C621-4283-8BCB-DD46A4FA77E2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484233" y="4935154"/>
            <a:ext cx="73746" cy="189119"/>
          </a:xfrm>
          <a:prstGeom prst="rect">
            <a:avLst/>
          </a:prstGeom>
        </p:spPr>
      </p:pic>
      <p:grpSp>
        <p:nvGrpSpPr>
          <p:cNvPr id="73" name="object 69">
            <a:extLst>
              <a:ext uri="{FF2B5EF4-FFF2-40B4-BE49-F238E27FC236}">
                <a16:creationId xmlns:a16="http://schemas.microsoft.com/office/drawing/2014/main" id="{D31DA7A1-5BC9-4DBF-8B74-3F25119A2552}"/>
              </a:ext>
            </a:extLst>
          </p:cNvPr>
          <p:cNvGrpSpPr/>
          <p:nvPr userDrawn="1"/>
        </p:nvGrpSpPr>
        <p:grpSpPr>
          <a:xfrm>
            <a:off x="9042534" y="4378720"/>
            <a:ext cx="64229" cy="42437"/>
            <a:chOff x="8865214" y="2673026"/>
            <a:chExt cx="71120" cy="46990"/>
          </a:xfrm>
        </p:grpSpPr>
        <p:sp>
          <p:nvSpPr>
            <p:cNvPr id="74" name="object 70">
              <a:extLst>
                <a:ext uri="{FF2B5EF4-FFF2-40B4-BE49-F238E27FC236}">
                  <a16:creationId xmlns:a16="http://schemas.microsoft.com/office/drawing/2014/main" id="{9E269712-95DB-486C-91D3-BE9768BDEB3F}"/>
                </a:ext>
              </a:extLst>
            </p:cNvPr>
            <p:cNvSpPr/>
            <p:nvPr/>
          </p:nvSpPr>
          <p:spPr>
            <a:xfrm>
              <a:off x="8867710" y="2675521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69">
                  <a:moveTo>
                    <a:pt x="0" y="0"/>
                  </a:moveTo>
                  <a:lnTo>
                    <a:pt x="15335" y="6014"/>
                  </a:lnTo>
                  <a:lnTo>
                    <a:pt x="25055" y="12111"/>
                  </a:lnTo>
                  <a:lnTo>
                    <a:pt x="33305" y="21972"/>
                  </a:lnTo>
                  <a:lnTo>
                    <a:pt x="44234" y="39281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75" name="object 71">
              <a:extLst>
                <a:ext uri="{FF2B5EF4-FFF2-40B4-BE49-F238E27FC236}">
                  <a16:creationId xmlns:a16="http://schemas.microsoft.com/office/drawing/2014/main" id="{5E62F02D-9EE1-4026-B044-3F0799437D5C}"/>
                </a:ext>
              </a:extLst>
            </p:cNvPr>
            <p:cNvSpPr/>
            <p:nvPr/>
          </p:nvSpPr>
          <p:spPr>
            <a:xfrm>
              <a:off x="8910397" y="2684503"/>
              <a:ext cx="23495" cy="33020"/>
            </a:xfrm>
            <a:custGeom>
              <a:avLst/>
              <a:gdLst/>
              <a:ahLst/>
              <a:cxnLst/>
              <a:rect l="l" t="t" r="r" b="b"/>
              <a:pathLst>
                <a:path w="23495" h="33019">
                  <a:moveTo>
                    <a:pt x="0" y="0"/>
                  </a:moveTo>
                  <a:lnTo>
                    <a:pt x="7095" y="5175"/>
                  </a:lnTo>
                  <a:lnTo>
                    <a:pt x="11898" y="10304"/>
                  </a:lnTo>
                  <a:lnTo>
                    <a:pt x="16603" y="18450"/>
                  </a:lnTo>
                  <a:lnTo>
                    <a:pt x="23406" y="32677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76" name="object 72">
            <a:extLst>
              <a:ext uri="{FF2B5EF4-FFF2-40B4-BE49-F238E27FC236}">
                <a16:creationId xmlns:a16="http://schemas.microsoft.com/office/drawing/2014/main" id="{25A1BC02-DBA8-4CFB-B3DE-2FF0A68BFCDF}"/>
              </a:ext>
            </a:extLst>
          </p:cNvPr>
          <p:cNvSpPr/>
          <p:nvPr userDrawn="1"/>
        </p:nvSpPr>
        <p:spPr>
          <a:xfrm>
            <a:off x="8272380" y="5893913"/>
            <a:ext cx="44157" cy="44157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58" y="0"/>
                </a:moveTo>
                <a:lnTo>
                  <a:pt x="14878" y="1912"/>
                </a:lnTo>
                <a:lnTo>
                  <a:pt x="7135" y="7131"/>
                </a:lnTo>
                <a:lnTo>
                  <a:pt x="1914" y="14873"/>
                </a:lnTo>
                <a:lnTo>
                  <a:pt x="0" y="24358"/>
                </a:lnTo>
                <a:lnTo>
                  <a:pt x="1914" y="33843"/>
                </a:lnTo>
                <a:lnTo>
                  <a:pt x="7135" y="41586"/>
                </a:lnTo>
                <a:lnTo>
                  <a:pt x="14878" y="46804"/>
                </a:lnTo>
                <a:lnTo>
                  <a:pt x="24358" y="48717"/>
                </a:lnTo>
                <a:lnTo>
                  <a:pt x="33845" y="46804"/>
                </a:lnTo>
                <a:lnTo>
                  <a:pt x="41592" y="41586"/>
                </a:lnTo>
                <a:lnTo>
                  <a:pt x="46814" y="33843"/>
                </a:lnTo>
                <a:lnTo>
                  <a:pt x="48729" y="24358"/>
                </a:lnTo>
                <a:lnTo>
                  <a:pt x="46814" y="14873"/>
                </a:lnTo>
                <a:lnTo>
                  <a:pt x="41592" y="7131"/>
                </a:lnTo>
                <a:lnTo>
                  <a:pt x="33845" y="1912"/>
                </a:lnTo>
                <a:lnTo>
                  <a:pt x="24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77" name="object 73">
            <a:extLst>
              <a:ext uri="{FF2B5EF4-FFF2-40B4-BE49-F238E27FC236}">
                <a16:creationId xmlns:a16="http://schemas.microsoft.com/office/drawing/2014/main" id="{60757DED-72D2-4E38-AD77-F001DD302282}"/>
              </a:ext>
            </a:extLst>
          </p:cNvPr>
          <p:cNvSpPr/>
          <p:nvPr userDrawn="1"/>
        </p:nvSpPr>
        <p:spPr>
          <a:xfrm>
            <a:off x="9515639" y="5902737"/>
            <a:ext cx="44157" cy="44157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58" y="0"/>
                </a:moveTo>
                <a:lnTo>
                  <a:pt x="14878" y="1912"/>
                </a:lnTo>
                <a:lnTo>
                  <a:pt x="7135" y="7131"/>
                </a:lnTo>
                <a:lnTo>
                  <a:pt x="1914" y="14873"/>
                </a:lnTo>
                <a:lnTo>
                  <a:pt x="0" y="24358"/>
                </a:lnTo>
                <a:lnTo>
                  <a:pt x="1914" y="33843"/>
                </a:lnTo>
                <a:lnTo>
                  <a:pt x="7135" y="41586"/>
                </a:lnTo>
                <a:lnTo>
                  <a:pt x="14878" y="46804"/>
                </a:lnTo>
                <a:lnTo>
                  <a:pt x="24358" y="48717"/>
                </a:lnTo>
                <a:lnTo>
                  <a:pt x="33845" y="46804"/>
                </a:lnTo>
                <a:lnTo>
                  <a:pt x="41592" y="41586"/>
                </a:lnTo>
                <a:lnTo>
                  <a:pt x="46814" y="33843"/>
                </a:lnTo>
                <a:lnTo>
                  <a:pt x="48729" y="24358"/>
                </a:lnTo>
                <a:lnTo>
                  <a:pt x="46814" y="14873"/>
                </a:lnTo>
                <a:lnTo>
                  <a:pt x="41592" y="7131"/>
                </a:lnTo>
                <a:lnTo>
                  <a:pt x="33845" y="1912"/>
                </a:lnTo>
                <a:lnTo>
                  <a:pt x="24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78" name="object 74">
            <a:extLst>
              <a:ext uri="{FF2B5EF4-FFF2-40B4-BE49-F238E27FC236}">
                <a16:creationId xmlns:a16="http://schemas.microsoft.com/office/drawing/2014/main" id="{CF8F4B4C-935B-4FDF-BDD0-464A876854C4}"/>
              </a:ext>
            </a:extLst>
          </p:cNvPr>
          <p:cNvSpPr/>
          <p:nvPr userDrawn="1"/>
        </p:nvSpPr>
        <p:spPr>
          <a:xfrm>
            <a:off x="7815535" y="5044159"/>
            <a:ext cx="140500" cy="176629"/>
          </a:xfrm>
          <a:custGeom>
            <a:avLst/>
            <a:gdLst/>
            <a:ahLst/>
            <a:cxnLst/>
            <a:rect l="l" t="t" r="r" b="b"/>
            <a:pathLst>
              <a:path w="155575" h="195579">
                <a:moveTo>
                  <a:pt x="0" y="0"/>
                </a:moveTo>
                <a:lnTo>
                  <a:pt x="52255" y="53966"/>
                </a:lnTo>
                <a:lnTo>
                  <a:pt x="85815" y="92309"/>
                </a:lnTo>
                <a:lnTo>
                  <a:pt x="115205" y="133348"/>
                </a:lnTo>
                <a:lnTo>
                  <a:pt x="154952" y="195402"/>
                </a:lnTo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79" name="object 75">
            <a:extLst>
              <a:ext uri="{FF2B5EF4-FFF2-40B4-BE49-F238E27FC236}">
                <a16:creationId xmlns:a16="http://schemas.microsoft.com/office/drawing/2014/main" id="{26C4C959-6518-4FD1-842A-F77CA66F0766}"/>
              </a:ext>
            </a:extLst>
          </p:cNvPr>
          <p:cNvSpPr/>
          <p:nvPr userDrawn="1"/>
        </p:nvSpPr>
        <p:spPr>
          <a:xfrm>
            <a:off x="8677413" y="4994932"/>
            <a:ext cx="173188" cy="562575"/>
          </a:xfrm>
          <a:custGeom>
            <a:avLst/>
            <a:gdLst/>
            <a:ahLst/>
            <a:cxnLst/>
            <a:rect l="l" t="t" r="r" b="b"/>
            <a:pathLst>
              <a:path w="191770" h="622935">
                <a:moveTo>
                  <a:pt x="77914" y="51968"/>
                </a:moveTo>
                <a:lnTo>
                  <a:pt x="1803" y="0"/>
                </a:lnTo>
                <a:lnTo>
                  <a:pt x="533" y="4914"/>
                </a:lnTo>
                <a:lnTo>
                  <a:pt x="0" y="14046"/>
                </a:lnTo>
                <a:lnTo>
                  <a:pt x="1955" y="136855"/>
                </a:lnTo>
                <a:lnTo>
                  <a:pt x="9956" y="181571"/>
                </a:lnTo>
                <a:lnTo>
                  <a:pt x="31673" y="226923"/>
                </a:lnTo>
                <a:lnTo>
                  <a:pt x="73964" y="293687"/>
                </a:lnTo>
                <a:lnTo>
                  <a:pt x="43002" y="203822"/>
                </a:lnTo>
                <a:lnTo>
                  <a:pt x="33096" y="148678"/>
                </a:lnTo>
                <a:lnTo>
                  <a:pt x="44615" y="105613"/>
                </a:lnTo>
                <a:lnTo>
                  <a:pt x="77914" y="51968"/>
                </a:lnTo>
                <a:close/>
              </a:path>
              <a:path w="191770" h="622935">
                <a:moveTo>
                  <a:pt x="191249" y="590003"/>
                </a:moveTo>
                <a:lnTo>
                  <a:pt x="170954" y="517791"/>
                </a:lnTo>
                <a:lnTo>
                  <a:pt x="160553" y="459790"/>
                </a:lnTo>
                <a:lnTo>
                  <a:pt x="158267" y="413245"/>
                </a:lnTo>
                <a:lnTo>
                  <a:pt x="162306" y="375386"/>
                </a:lnTo>
                <a:lnTo>
                  <a:pt x="170878" y="343458"/>
                </a:lnTo>
                <a:lnTo>
                  <a:pt x="182219" y="314693"/>
                </a:lnTo>
                <a:lnTo>
                  <a:pt x="188823" y="296887"/>
                </a:lnTo>
                <a:lnTo>
                  <a:pt x="182092" y="295224"/>
                </a:lnTo>
                <a:lnTo>
                  <a:pt x="154012" y="313575"/>
                </a:lnTo>
                <a:lnTo>
                  <a:pt x="96532" y="355777"/>
                </a:lnTo>
                <a:lnTo>
                  <a:pt x="104787" y="374853"/>
                </a:lnTo>
                <a:lnTo>
                  <a:pt x="115036" y="408978"/>
                </a:lnTo>
                <a:lnTo>
                  <a:pt x="133997" y="483158"/>
                </a:lnTo>
                <a:lnTo>
                  <a:pt x="168414" y="622376"/>
                </a:lnTo>
                <a:lnTo>
                  <a:pt x="191249" y="590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80" name="object 76">
            <a:extLst>
              <a:ext uri="{FF2B5EF4-FFF2-40B4-BE49-F238E27FC236}">
                <a16:creationId xmlns:a16="http://schemas.microsoft.com/office/drawing/2014/main" id="{8CA10A35-5E12-4CB8-A26B-AF0E09EDFC31}"/>
              </a:ext>
            </a:extLst>
          </p:cNvPr>
          <p:cNvSpPr/>
          <p:nvPr userDrawn="1"/>
        </p:nvSpPr>
        <p:spPr>
          <a:xfrm>
            <a:off x="7963311" y="5236162"/>
            <a:ext cx="22939" cy="22939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4282" y="10858"/>
                </a:moveTo>
                <a:lnTo>
                  <a:pt x="25260" y="17297"/>
                </a:lnTo>
                <a:lnTo>
                  <a:pt x="20828" y="23291"/>
                </a:lnTo>
                <a:lnTo>
                  <a:pt x="14401" y="24269"/>
                </a:lnTo>
                <a:lnTo>
                  <a:pt x="7975" y="25247"/>
                </a:lnTo>
                <a:lnTo>
                  <a:pt x="1968" y="20828"/>
                </a:lnTo>
                <a:lnTo>
                  <a:pt x="977" y="14401"/>
                </a:lnTo>
                <a:lnTo>
                  <a:pt x="0" y="7962"/>
                </a:lnTo>
                <a:lnTo>
                  <a:pt x="4432" y="1955"/>
                </a:lnTo>
                <a:lnTo>
                  <a:pt x="10858" y="977"/>
                </a:lnTo>
                <a:lnTo>
                  <a:pt x="17284" y="0"/>
                </a:lnTo>
                <a:lnTo>
                  <a:pt x="23291" y="4419"/>
                </a:lnTo>
                <a:lnTo>
                  <a:pt x="24282" y="10858"/>
                </a:lnTo>
                <a:close/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81" name="object 77">
            <a:extLst>
              <a:ext uri="{FF2B5EF4-FFF2-40B4-BE49-F238E27FC236}">
                <a16:creationId xmlns:a16="http://schemas.microsoft.com/office/drawing/2014/main" id="{869E37E8-4FF3-474F-89B4-B2E7EAA9E80F}"/>
              </a:ext>
            </a:extLst>
          </p:cNvPr>
          <p:cNvSpPr/>
          <p:nvPr userDrawn="1"/>
        </p:nvSpPr>
        <p:spPr>
          <a:xfrm>
            <a:off x="8960397" y="4405726"/>
            <a:ext cx="21792" cy="21792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23558" y="11785"/>
                </a:moveTo>
                <a:lnTo>
                  <a:pt x="23558" y="18287"/>
                </a:lnTo>
                <a:lnTo>
                  <a:pt x="18275" y="23571"/>
                </a:lnTo>
                <a:lnTo>
                  <a:pt x="11772" y="23571"/>
                </a:lnTo>
                <a:lnTo>
                  <a:pt x="5270" y="23571"/>
                </a:lnTo>
                <a:lnTo>
                  <a:pt x="0" y="18287"/>
                </a:lnTo>
                <a:lnTo>
                  <a:pt x="0" y="11785"/>
                </a:lnTo>
                <a:lnTo>
                  <a:pt x="0" y="5283"/>
                </a:lnTo>
                <a:lnTo>
                  <a:pt x="5270" y="0"/>
                </a:lnTo>
                <a:lnTo>
                  <a:pt x="11772" y="0"/>
                </a:lnTo>
                <a:lnTo>
                  <a:pt x="18275" y="0"/>
                </a:lnTo>
                <a:lnTo>
                  <a:pt x="23558" y="5283"/>
                </a:lnTo>
                <a:lnTo>
                  <a:pt x="23558" y="11785"/>
                </a:lnTo>
                <a:close/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82" name="object 78">
            <a:extLst>
              <a:ext uri="{FF2B5EF4-FFF2-40B4-BE49-F238E27FC236}">
                <a16:creationId xmlns:a16="http://schemas.microsoft.com/office/drawing/2014/main" id="{BF7599E0-1098-41EE-B104-F76F3AAB6B74}"/>
              </a:ext>
            </a:extLst>
          </p:cNvPr>
          <p:cNvSpPr/>
          <p:nvPr userDrawn="1"/>
        </p:nvSpPr>
        <p:spPr>
          <a:xfrm>
            <a:off x="8729322" y="4888788"/>
            <a:ext cx="10322" cy="53906"/>
          </a:xfrm>
          <a:custGeom>
            <a:avLst/>
            <a:gdLst/>
            <a:ahLst/>
            <a:cxnLst/>
            <a:rect l="l" t="t" r="r" b="b"/>
            <a:pathLst>
              <a:path w="11429" h="59689">
                <a:moveTo>
                  <a:pt x="11046" y="0"/>
                </a:moveTo>
                <a:lnTo>
                  <a:pt x="3544" y="17298"/>
                </a:lnTo>
                <a:lnTo>
                  <a:pt x="135" y="29278"/>
                </a:lnTo>
                <a:lnTo>
                  <a:pt x="0" y="41531"/>
                </a:lnTo>
                <a:lnTo>
                  <a:pt x="2321" y="59651"/>
                </a:lnTo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83" name="object 79">
            <a:extLst>
              <a:ext uri="{FF2B5EF4-FFF2-40B4-BE49-F238E27FC236}">
                <a16:creationId xmlns:a16="http://schemas.microsoft.com/office/drawing/2014/main" id="{3D13B9D3-FDE6-4071-A3B9-7D1BAB976CC4}"/>
              </a:ext>
            </a:extLst>
          </p:cNvPr>
          <p:cNvSpPr/>
          <p:nvPr userDrawn="1"/>
        </p:nvSpPr>
        <p:spPr>
          <a:xfrm>
            <a:off x="8916429" y="4463768"/>
            <a:ext cx="160572" cy="90608"/>
          </a:xfrm>
          <a:custGeom>
            <a:avLst/>
            <a:gdLst/>
            <a:ahLst/>
            <a:cxnLst/>
            <a:rect l="l" t="t" r="r" b="b"/>
            <a:pathLst>
              <a:path w="177800" h="100330">
                <a:moveTo>
                  <a:pt x="177279" y="0"/>
                </a:moveTo>
                <a:lnTo>
                  <a:pt x="8648" y="40195"/>
                </a:lnTo>
                <a:lnTo>
                  <a:pt x="0" y="88125"/>
                </a:lnTo>
                <a:lnTo>
                  <a:pt x="14046" y="100012"/>
                </a:lnTo>
                <a:lnTo>
                  <a:pt x="18707" y="46240"/>
                </a:lnTo>
                <a:lnTo>
                  <a:pt x="177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84" name="object 80">
            <a:extLst>
              <a:ext uri="{FF2B5EF4-FFF2-40B4-BE49-F238E27FC236}">
                <a16:creationId xmlns:a16="http://schemas.microsoft.com/office/drawing/2014/main" id="{5A1546AC-1FFA-47F6-98D4-DA80C9A08035}"/>
              </a:ext>
            </a:extLst>
          </p:cNvPr>
          <p:cNvSpPr/>
          <p:nvPr userDrawn="1"/>
        </p:nvSpPr>
        <p:spPr>
          <a:xfrm>
            <a:off x="8135825" y="4847916"/>
            <a:ext cx="162292" cy="51039"/>
          </a:xfrm>
          <a:custGeom>
            <a:avLst/>
            <a:gdLst/>
            <a:ahLst/>
            <a:cxnLst/>
            <a:rect l="l" t="t" r="r" b="b"/>
            <a:pathLst>
              <a:path w="179704" h="56514">
                <a:moveTo>
                  <a:pt x="176593" y="0"/>
                </a:moveTo>
                <a:lnTo>
                  <a:pt x="2641" y="0"/>
                </a:lnTo>
                <a:lnTo>
                  <a:pt x="0" y="2628"/>
                </a:lnTo>
                <a:lnTo>
                  <a:pt x="0" y="53543"/>
                </a:lnTo>
                <a:lnTo>
                  <a:pt x="2641" y="56172"/>
                </a:lnTo>
                <a:lnTo>
                  <a:pt x="5880" y="56172"/>
                </a:lnTo>
                <a:lnTo>
                  <a:pt x="176593" y="56172"/>
                </a:lnTo>
                <a:lnTo>
                  <a:pt x="179235" y="53543"/>
                </a:lnTo>
                <a:lnTo>
                  <a:pt x="179235" y="2628"/>
                </a:lnTo>
                <a:lnTo>
                  <a:pt x="176593" y="0"/>
                </a:lnTo>
                <a:close/>
              </a:path>
            </a:pathLst>
          </a:custGeom>
          <a:solidFill>
            <a:srgbClr val="C2D0B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pic>
        <p:nvPicPr>
          <p:cNvPr id="85" name="object 81">
            <a:extLst>
              <a:ext uri="{FF2B5EF4-FFF2-40B4-BE49-F238E27FC236}">
                <a16:creationId xmlns:a16="http://schemas.microsoft.com/office/drawing/2014/main" id="{ABDFDDDE-2DEB-444F-9957-5AB56800E2D0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182053" y="4963115"/>
            <a:ext cx="198902" cy="59710"/>
          </a:xfrm>
          <a:prstGeom prst="rect">
            <a:avLst/>
          </a:prstGeom>
        </p:spPr>
      </p:pic>
      <p:grpSp>
        <p:nvGrpSpPr>
          <p:cNvPr id="86" name="object 82">
            <a:extLst>
              <a:ext uri="{FF2B5EF4-FFF2-40B4-BE49-F238E27FC236}">
                <a16:creationId xmlns:a16="http://schemas.microsoft.com/office/drawing/2014/main" id="{9A2CB021-F6EC-4095-B0A8-83918F65B0A5}"/>
              </a:ext>
            </a:extLst>
          </p:cNvPr>
          <p:cNvGrpSpPr/>
          <p:nvPr userDrawn="1"/>
        </p:nvGrpSpPr>
        <p:grpSpPr>
          <a:xfrm>
            <a:off x="7524578" y="3862403"/>
            <a:ext cx="1349951" cy="348097"/>
            <a:chOff x="7184394" y="2101312"/>
            <a:chExt cx="1494790" cy="385445"/>
          </a:xfrm>
        </p:grpSpPr>
        <p:sp>
          <p:nvSpPr>
            <p:cNvPr id="87" name="object 83">
              <a:extLst>
                <a:ext uri="{FF2B5EF4-FFF2-40B4-BE49-F238E27FC236}">
                  <a16:creationId xmlns:a16="http://schemas.microsoft.com/office/drawing/2014/main" id="{34685EB0-4DD7-48AA-A73D-CE044B356DD6}"/>
                </a:ext>
              </a:extLst>
            </p:cNvPr>
            <p:cNvSpPr/>
            <p:nvPr/>
          </p:nvSpPr>
          <p:spPr>
            <a:xfrm>
              <a:off x="7184876" y="2134449"/>
              <a:ext cx="1428750" cy="351790"/>
            </a:xfrm>
            <a:custGeom>
              <a:avLst/>
              <a:gdLst/>
              <a:ahLst/>
              <a:cxnLst/>
              <a:rect l="l" t="t" r="r" b="b"/>
              <a:pathLst>
                <a:path w="1428750" h="351789">
                  <a:moveTo>
                    <a:pt x="1014596" y="0"/>
                  </a:moveTo>
                  <a:lnTo>
                    <a:pt x="940017" y="25026"/>
                  </a:lnTo>
                  <a:lnTo>
                    <a:pt x="899967" y="52436"/>
                  </a:lnTo>
                  <a:lnTo>
                    <a:pt x="858062" y="90697"/>
                  </a:lnTo>
                  <a:lnTo>
                    <a:pt x="812661" y="135911"/>
                  </a:lnTo>
                  <a:lnTo>
                    <a:pt x="770707" y="174073"/>
                  </a:lnTo>
                  <a:lnTo>
                    <a:pt x="731146" y="204991"/>
                  </a:lnTo>
                  <a:lnTo>
                    <a:pt x="692923" y="228470"/>
                  </a:lnTo>
                  <a:lnTo>
                    <a:pt x="654983" y="244316"/>
                  </a:lnTo>
                  <a:lnTo>
                    <a:pt x="616272" y="252335"/>
                  </a:lnTo>
                  <a:lnTo>
                    <a:pt x="575735" y="252332"/>
                  </a:lnTo>
                  <a:lnTo>
                    <a:pt x="532316" y="244115"/>
                  </a:lnTo>
                  <a:lnTo>
                    <a:pt x="484962" y="227488"/>
                  </a:lnTo>
                  <a:lnTo>
                    <a:pt x="430781" y="210253"/>
                  </a:lnTo>
                  <a:lnTo>
                    <a:pt x="376388" y="202844"/>
                  </a:lnTo>
                  <a:lnTo>
                    <a:pt x="322565" y="203799"/>
                  </a:lnTo>
                  <a:lnTo>
                    <a:pt x="270092" y="211656"/>
                  </a:lnTo>
                  <a:lnTo>
                    <a:pt x="219752" y="224954"/>
                  </a:lnTo>
                  <a:lnTo>
                    <a:pt x="172325" y="242232"/>
                  </a:lnTo>
                  <a:lnTo>
                    <a:pt x="128593" y="262029"/>
                  </a:lnTo>
                  <a:lnTo>
                    <a:pt x="89336" y="282882"/>
                  </a:lnTo>
                  <a:lnTo>
                    <a:pt x="55337" y="303330"/>
                  </a:lnTo>
                  <a:lnTo>
                    <a:pt x="0" y="341839"/>
                  </a:lnTo>
                  <a:lnTo>
                    <a:pt x="3441" y="351720"/>
                  </a:lnTo>
                  <a:lnTo>
                    <a:pt x="11226" y="351656"/>
                  </a:lnTo>
                  <a:lnTo>
                    <a:pt x="1425829" y="339667"/>
                  </a:lnTo>
                  <a:lnTo>
                    <a:pt x="1428483" y="328110"/>
                  </a:lnTo>
                  <a:lnTo>
                    <a:pt x="1420787" y="324415"/>
                  </a:lnTo>
                  <a:lnTo>
                    <a:pt x="1384274" y="305383"/>
                  </a:lnTo>
                  <a:lnTo>
                    <a:pt x="1341104" y="278693"/>
                  </a:lnTo>
                  <a:lnTo>
                    <a:pt x="1295982" y="244363"/>
                  </a:lnTo>
                  <a:lnTo>
                    <a:pt x="1253614" y="202417"/>
                  </a:lnTo>
                  <a:lnTo>
                    <a:pt x="1218704" y="152876"/>
                  </a:lnTo>
                  <a:lnTo>
                    <a:pt x="1194886" y="113648"/>
                  </a:lnTo>
                  <a:lnTo>
                    <a:pt x="1169305" y="79068"/>
                  </a:lnTo>
                  <a:lnTo>
                    <a:pt x="1141950" y="49825"/>
                  </a:lnTo>
                  <a:lnTo>
                    <a:pt x="1112812" y="26607"/>
                  </a:lnTo>
                  <a:lnTo>
                    <a:pt x="1081881" y="10104"/>
                  </a:lnTo>
                  <a:lnTo>
                    <a:pt x="1049145" y="1005"/>
                  </a:lnTo>
                  <a:lnTo>
                    <a:pt x="1014596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88" name="object 84">
              <a:extLst>
                <a:ext uri="{FF2B5EF4-FFF2-40B4-BE49-F238E27FC236}">
                  <a16:creationId xmlns:a16="http://schemas.microsoft.com/office/drawing/2014/main" id="{F1A86E13-E3EC-43ED-8B17-F68E8DCF8C6E}"/>
                </a:ext>
              </a:extLst>
            </p:cNvPr>
            <p:cNvSpPr/>
            <p:nvPr/>
          </p:nvSpPr>
          <p:spPr>
            <a:xfrm>
              <a:off x="7209207" y="2103808"/>
              <a:ext cx="1467485" cy="352425"/>
            </a:xfrm>
            <a:custGeom>
              <a:avLst/>
              <a:gdLst/>
              <a:ahLst/>
              <a:cxnLst/>
              <a:rect l="l" t="t" r="r" b="b"/>
              <a:pathLst>
                <a:path w="1467484" h="352425">
                  <a:moveTo>
                    <a:pt x="0" y="351859"/>
                  </a:moveTo>
                  <a:lnTo>
                    <a:pt x="1467485" y="339426"/>
                  </a:lnTo>
                  <a:lnTo>
                    <a:pt x="1369588" y="301314"/>
                  </a:lnTo>
                  <a:lnTo>
                    <a:pt x="1312343" y="269178"/>
                  </a:lnTo>
                  <a:lnTo>
                    <a:pt x="1273598" y="225528"/>
                  </a:lnTo>
                  <a:lnTo>
                    <a:pt x="1231201" y="152876"/>
                  </a:lnTo>
                  <a:lnTo>
                    <a:pt x="1207383" y="113648"/>
                  </a:lnTo>
                  <a:lnTo>
                    <a:pt x="1181801" y="79068"/>
                  </a:lnTo>
                  <a:lnTo>
                    <a:pt x="1154445" y="49825"/>
                  </a:lnTo>
                  <a:lnTo>
                    <a:pt x="1094372" y="10104"/>
                  </a:lnTo>
                  <a:lnTo>
                    <a:pt x="1027084" y="0"/>
                  </a:lnTo>
                  <a:lnTo>
                    <a:pt x="990710" y="7777"/>
                  </a:lnTo>
                  <a:lnTo>
                    <a:pt x="952502" y="25026"/>
                  </a:lnTo>
                  <a:lnTo>
                    <a:pt x="912451" y="52436"/>
                  </a:lnTo>
                  <a:lnTo>
                    <a:pt x="870546" y="90697"/>
                  </a:lnTo>
                  <a:lnTo>
                    <a:pt x="825145" y="135911"/>
                  </a:lnTo>
                  <a:lnTo>
                    <a:pt x="783193" y="174074"/>
                  </a:lnTo>
                  <a:lnTo>
                    <a:pt x="743633" y="204992"/>
                  </a:lnTo>
                  <a:lnTo>
                    <a:pt x="705411" y="228471"/>
                  </a:lnTo>
                  <a:lnTo>
                    <a:pt x="667473" y="244318"/>
                  </a:lnTo>
                  <a:lnTo>
                    <a:pt x="628762" y="252338"/>
                  </a:lnTo>
                  <a:lnTo>
                    <a:pt x="588224" y="252338"/>
                  </a:lnTo>
                  <a:lnTo>
                    <a:pt x="544804" y="244124"/>
                  </a:lnTo>
                  <a:lnTo>
                    <a:pt x="497446" y="227501"/>
                  </a:lnTo>
                  <a:lnTo>
                    <a:pt x="320761" y="205302"/>
                  </a:lnTo>
                  <a:lnTo>
                    <a:pt x="160759" y="252675"/>
                  </a:lnTo>
                  <a:lnTo>
                    <a:pt x="44739" y="318552"/>
                  </a:lnTo>
                  <a:lnTo>
                    <a:pt x="0" y="351859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89" name="object 85">
              <a:extLst>
                <a:ext uri="{FF2B5EF4-FFF2-40B4-BE49-F238E27FC236}">
                  <a16:creationId xmlns:a16="http://schemas.microsoft.com/office/drawing/2014/main" id="{77AD33D8-9ED6-4740-B8D8-0FD2AA6A1B8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84394" y="2337724"/>
              <a:ext cx="970927" cy="148485"/>
            </a:xfrm>
            <a:prstGeom prst="rect">
              <a:avLst/>
            </a:prstGeom>
          </p:spPr>
        </p:pic>
      </p:grpSp>
      <p:grpSp>
        <p:nvGrpSpPr>
          <p:cNvPr id="90" name="object 86">
            <a:extLst>
              <a:ext uri="{FF2B5EF4-FFF2-40B4-BE49-F238E27FC236}">
                <a16:creationId xmlns:a16="http://schemas.microsoft.com/office/drawing/2014/main" id="{3581C3B2-7DE1-40E8-BAB1-12155B27EBB1}"/>
              </a:ext>
            </a:extLst>
          </p:cNvPr>
          <p:cNvGrpSpPr/>
          <p:nvPr userDrawn="1"/>
        </p:nvGrpSpPr>
        <p:grpSpPr>
          <a:xfrm>
            <a:off x="7513297" y="4349039"/>
            <a:ext cx="2702197" cy="1997974"/>
            <a:chOff x="7171903" y="2640161"/>
            <a:chExt cx="2992120" cy="2212340"/>
          </a:xfrm>
        </p:grpSpPr>
        <p:pic>
          <p:nvPicPr>
            <p:cNvPr id="91" name="object 87">
              <a:extLst>
                <a:ext uri="{FF2B5EF4-FFF2-40B4-BE49-F238E27FC236}">
                  <a16:creationId xmlns:a16="http://schemas.microsoft.com/office/drawing/2014/main" id="{377B7078-3B29-4D18-96E6-4C99CFF5523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71903" y="2640161"/>
              <a:ext cx="2991615" cy="2212025"/>
            </a:xfrm>
            <a:prstGeom prst="rect">
              <a:avLst/>
            </a:prstGeom>
          </p:spPr>
        </p:pic>
        <p:pic>
          <p:nvPicPr>
            <p:cNvPr id="92" name="object 88">
              <a:extLst>
                <a:ext uri="{FF2B5EF4-FFF2-40B4-BE49-F238E27FC236}">
                  <a16:creationId xmlns:a16="http://schemas.microsoft.com/office/drawing/2014/main" id="{E38AAFB9-0DAD-452A-B4E8-CBE22BBE2AA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54266" y="3011114"/>
              <a:ext cx="106641" cy="296900"/>
            </a:xfrm>
            <a:prstGeom prst="rect">
              <a:avLst/>
            </a:prstGeom>
          </p:spPr>
        </p:pic>
        <p:pic>
          <p:nvPicPr>
            <p:cNvPr id="93" name="object 89">
              <a:extLst>
                <a:ext uri="{FF2B5EF4-FFF2-40B4-BE49-F238E27FC236}">
                  <a16:creationId xmlns:a16="http://schemas.microsoft.com/office/drawing/2014/main" id="{F3971461-D1CB-4D8B-AE25-FFD348CC3CC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74168" y="3206495"/>
              <a:ext cx="212420" cy="229069"/>
            </a:xfrm>
            <a:prstGeom prst="rect">
              <a:avLst/>
            </a:prstGeom>
          </p:spPr>
        </p:pic>
        <p:sp>
          <p:nvSpPr>
            <p:cNvPr id="94" name="object 90">
              <a:extLst>
                <a:ext uri="{FF2B5EF4-FFF2-40B4-BE49-F238E27FC236}">
                  <a16:creationId xmlns:a16="http://schemas.microsoft.com/office/drawing/2014/main" id="{DBFCF4DB-2808-47D5-B203-63F8A8F49BAA}"/>
                </a:ext>
              </a:extLst>
            </p:cNvPr>
            <p:cNvSpPr/>
            <p:nvPr/>
          </p:nvSpPr>
          <p:spPr>
            <a:xfrm>
              <a:off x="9082448" y="3469109"/>
              <a:ext cx="133350" cy="201295"/>
            </a:xfrm>
            <a:custGeom>
              <a:avLst/>
              <a:gdLst/>
              <a:ahLst/>
              <a:cxnLst/>
              <a:rect l="l" t="t" r="r" b="b"/>
              <a:pathLst>
                <a:path w="133350" h="201295">
                  <a:moveTo>
                    <a:pt x="57899" y="0"/>
                  </a:moveTo>
                  <a:lnTo>
                    <a:pt x="0" y="41935"/>
                  </a:lnTo>
                  <a:lnTo>
                    <a:pt x="11417" y="112395"/>
                  </a:lnTo>
                  <a:lnTo>
                    <a:pt x="38870" y="120884"/>
                  </a:lnTo>
                  <a:lnTo>
                    <a:pt x="53781" y="129066"/>
                  </a:lnTo>
                  <a:lnTo>
                    <a:pt x="61334" y="141759"/>
                  </a:lnTo>
                  <a:lnTo>
                    <a:pt x="66713" y="163779"/>
                  </a:lnTo>
                  <a:lnTo>
                    <a:pt x="44869" y="158127"/>
                  </a:lnTo>
                  <a:lnTo>
                    <a:pt x="31550" y="157191"/>
                  </a:lnTo>
                  <a:lnTo>
                    <a:pt x="19151" y="160926"/>
                  </a:lnTo>
                  <a:lnTo>
                    <a:pt x="8828" y="168745"/>
                  </a:lnTo>
                  <a:lnTo>
                    <a:pt x="1739" y="180060"/>
                  </a:lnTo>
                  <a:lnTo>
                    <a:pt x="99694" y="201104"/>
                  </a:lnTo>
                  <a:lnTo>
                    <a:pt x="107378" y="196443"/>
                  </a:lnTo>
                  <a:lnTo>
                    <a:pt x="132930" y="103835"/>
                  </a:lnTo>
                  <a:lnTo>
                    <a:pt x="131876" y="98323"/>
                  </a:lnTo>
                  <a:lnTo>
                    <a:pt x="57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95" name="object 91">
              <a:extLst>
                <a:ext uri="{FF2B5EF4-FFF2-40B4-BE49-F238E27FC236}">
                  <a16:creationId xmlns:a16="http://schemas.microsoft.com/office/drawing/2014/main" id="{2E2A1535-405C-4F9E-882C-0462EADAC091}"/>
                </a:ext>
              </a:extLst>
            </p:cNvPr>
            <p:cNvSpPr/>
            <p:nvPr/>
          </p:nvSpPr>
          <p:spPr>
            <a:xfrm>
              <a:off x="9082448" y="3469109"/>
              <a:ext cx="133350" cy="201295"/>
            </a:xfrm>
            <a:custGeom>
              <a:avLst/>
              <a:gdLst/>
              <a:ahLst/>
              <a:cxnLst/>
              <a:rect l="l" t="t" r="r" b="b"/>
              <a:pathLst>
                <a:path w="133350" h="201295">
                  <a:moveTo>
                    <a:pt x="57899" y="0"/>
                  </a:moveTo>
                  <a:lnTo>
                    <a:pt x="128638" y="94081"/>
                  </a:lnTo>
                  <a:lnTo>
                    <a:pt x="131876" y="98323"/>
                  </a:lnTo>
                  <a:lnTo>
                    <a:pt x="132930" y="103835"/>
                  </a:lnTo>
                  <a:lnTo>
                    <a:pt x="131521" y="108978"/>
                  </a:lnTo>
                  <a:lnTo>
                    <a:pt x="109486" y="188836"/>
                  </a:lnTo>
                  <a:lnTo>
                    <a:pt x="107378" y="196443"/>
                  </a:lnTo>
                  <a:lnTo>
                    <a:pt x="99694" y="201104"/>
                  </a:lnTo>
                  <a:lnTo>
                    <a:pt x="91973" y="199453"/>
                  </a:lnTo>
                  <a:lnTo>
                    <a:pt x="1739" y="180060"/>
                  </a:lnTo>
                  <a:lnTo>
                    <a:pt x="8828" y="168745"/>
                  </a:lnTo>
                  <a:lnTo>
                    <a:pt x="19151" y="160926"/>
                  </a:lnTo>
                  <a:lnTo>
                    <a:pt x="31550" y="157191"/>
                  </a:lnTo>
                  <a:lnTo>
                    <a:pt x="44869" y="158127"/>
                  </a:lnTo>
                  <a:lnTo>
                    <a:pt x="66713" y="163779"/>
                  </a:lnTo>
                  <a:lnTo>
                    <a:pt x="61334" y="141759"/>
                  </a:lnTo>
                  <a:lnTo>
                    <a:pt x="53781" y="129066"/>
                  </a:lnTo>
                  <a:lnTo>
                    <a:pt x="38870" y="120884"/>
                  </a:lnTo>
                  <a:lnTo>
                    <a:pt x="11417" y="112395"/>
                  </a:lnTo>
                  <a:lnTo>
                    <a:pt x="0" y="41935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96" name="object 92">
              <a:extLst>
                <a:ext uri="{FF2B5EF4-FFF2-40B4-BE49-F238E27FC236}">
                  <a16:creationId xmlns:a16="http://schemas.microsoft.com/office/drawing/2014/main" id="{DA344070-A3D1-4A01-B4A9-7698C8075D1F}"/>
                </a:ext>
              </a:extLst>
            </p:cNvPr>
            <p:cNvSpPr/>
            <p:nvPr/>
          </p:nvSpPr>
          <p:spPr>
            <a:xfrm>
              <a:off x="8752472" y="3054375"/>
              <a:ext cx="391160" cy="494030"/>
            </a:xfrm>
            <a:custGeom>
              <a:avLst/>
              <a:gdLst/>
              <a:ahLst/>
              <a:cxnLst/>
              <a:rect l="l" t="t" r="r" b="b"/>
              <a:pathLst>
                <a:path w="391159" h="494029">
                  <a:moveTo>
                    <a:pt x="53797" y="0"/>
                  </a:moveTo>
                  <a:lnTo>
                    <a:pt x="21132" y="28409"/>
                  </a:lnTo>
                  <a:lnTo>
                    <a:pt x="4826" y="51231"/>
                  </a:lnTo>
                  <a:lnTo>
                    <a:pt x="0" y="80505"/>
                  </a:lnTo>
                  <a:lnTo>
                    <a:pt x="1790" y="128257"/>
                  </a:lnTo>
                  <a:lnTo>
                    <a:pt x="18783" y="147497"/>
                  </a:lnTo>
                  <a:lnTo>
                    <a:pt x="11785" y="104546"/>
                  </a:lnTo>
                  <a:lnTo>
                    <a:pt x="13093" y="74866"/>
                  </a:lnTo>
                  <a:lnTo>
                    <a:pt x="26009" y="44627"/>
                  </a:lnTo>
                  <a:lnTo>
                    <a:pt x="53797" y="0"/>
                  </a:lnTo>
                  <a:close/>
                </a:path>
                <a:path w="391159" h="494029">
                  <a:moveTo>
                    <a:pt x="390613" y="412788"/>
                  </a:moveTo>
                  <a:lnTo>
                    <a:pt x="329984" y="456666"/>
                  </a:lnTo>
                  <a:lnTo>
                    <a:pt x="337299" y="493788"/>
                  </a:lnTo>
                  <a:lnTo>
                    <a:pt x="390613" y="412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97" name="object 93">
              <a:extLst>
                <a:ext uri="{FF2B5EF4-FFF2-40B4-BE49-F238E27FC236}">
                  <a16:creationId xmlns:a16="http://schemas.microsoft.com/office/drawing/2014/main" id="{29B5348C-67FE-4B58-B244-B8A305E404C5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72949" y="2690543"/>
              <a:ext cx="76605" cy="174777"/>
            </a:xfrm>
            <a:prstGeom prst="rect">
              <a:avLst/>
            </a:prstGeom>
          </p:spPr>
        </p:pic>
        <p:pic>
          <p:nvPicPr>
            <p:cNvPr id="98" name="object 94">
              <a:extLst>
                <a:ext uri="{FF2B5EF4-FFF2-40B4-BE49-F238E27FC236}">
                  <a16:creationId xmlns:a16="http://schemas.microsoft.com/office/drawing/2014/main" id="{55B01550-228A-475B-B3CB-3798AB19FFE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10742" y="4472863"/>
              <a:ext cx="216034" cy="170660"/>
            </a:xfrm>
            <a:prstGeom prst="rect">
              <a:avLst/>
            </a:prstGeom>
          </p:spPr>
        </p:pic>
        <p:pic>
          <p:nvPicPr>
            <p:cNvPr id="99" name="object 95">
              <a:extLst>
                <a:ext uri="{FF2B5EF4-FFF2-40B4-BE49-F238E27FC236}">
                  <a16:creationId xmlns:a16="http://schemas.microsoft.com/office/drawing/2014/main" id="{A631FE21-5E76-452F-A8E8-9DEEB1FC422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13234" y="3225256"/>
              <a:ext cx="475369" cy="1100366"/>
            </a:xfrm>
            <a:prstGeom prst="rect">
              <a:avLst/>
            </a:prstGeom>
          </p:spPr>
        </p:pic>
        <p:sp>
          <p:nvSpPr>
            <p:cNvPr id="100" name="object 96">
              <a:extLst>
                <a:ext uri="{FF2B5EF4-FFF2-40B4-BE49-F238E27FC236}">
                  <a16:creationId xmlns:a16="http://schemas.microsoft.com/office/drawing/2014/main" id="{E1A7F9DF-6A62-4F3F-966F-1EF3CF4C543A}"/>
                </a:ext>
              </a:extLst>
            </p:cNvPr>
            <p:cNvSpPr/>
            <p:nvPr/>
          </p:nvSpPr>
          <p:spPr>
            <a:xfrm>
              <a:off x="8521279" y="3176643"/>
              <a:ext cx="131445" cy="140970"/>
            </a:xfrm>
            <a:custGeom>
              <a:avLst/>
              <a:gdLst/>
              <a:ahLst/>
              <a:cxnLst/>
              <a:rect l="l" t="t" r="r" b="b"/>
              <a:pathLst>
                <a:path w="131445" h="140970">
                  <a:moveTo>
                    <a:pt x="0" y="0"/>
                  </a:moveTo>
                  <a:lnTo>
                    <a:pt x="57173" y="70214"/>
                  </a:lnTo>
                  <a:lnTo>
                    <a:pt x="89912" y="108278"/>
                  </a:lnTo>
                  <a:lnTo>
                    <a:pt x="110531" y="127385"/>
                  </a:lnTo>
                  <a:lnTo>
                    <a:pt x="131343" y="140728"/>
                  </a:lnTo>
                  <a:lnTo>
                    <a:pt x="116414" y="101599"/>
                  </a:lnTo>
                  <a:lnTo>
                    <a:pt x="109593" y="77914"/>
                  </a:lnTo>
                  <a:lnTo>
                    <a:pt x="109217" y="60097"/>
                  </a:lnTo>
                  <a:lnTo>
                    <a:pt x="113626" y="38569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01" name="object 97">
              <a:extLst>
                <a:ext uri="{FF2B5EF4-FFF2-40B4-BE49-F238E27FC236}">
                  <a16:creationId xmlns:a16="http://schemas.microsoft.com/office/drawing/2014/main" id="{A19F408B-BBFD-4137-A31B-70668ACBDD00}"/>
                </a:ext>
              </a:extLst>
            </p:cNvPr>
            <p:cNvSpPr/>
            <p:nvPr/>
          </p:nvSpPr>
          <p:spPr>
            <a:xfrm>
              <a:off x="8558044" y="3036408"/>
              <a:ext cx="170180" cy="178435"/>
            </a:xfrm>
            <a:custGeom>
              <a:avLst/>
              <a:gdLst/>
              <a:ahLst/>
              <a:cxnLst/>
              <a:rect l="l" t="t" r="r" b="b"/>
              <a:pathLst>
                <a:path w="170179" h="178435">
                  <a:moveTo>
                    <a:pt x="0" y="0"/>
                  </a:moveTo>
                  <a:lnTo>
                    <a:pt x="25913" y="64666"/>
                  </a:lnTo>
                  <a:lnTo>
                    <a:pt x="52241" y="104759"/>
                  </a:lnTo>
                  <a:lnTo>
                    <a:pt x="94904" y="136959"/>
                  </a:lnTo>
                  <a:lnTo>
                    <a:pt x="169824" y="177952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02" name="object 98">
              <a:extLst>
                <a:ext uri="{FF2B5EF4-FFF2-40B4-BE49-F238E27FC236}">
                  <a16:creationId xmlns:a16="http://schemas.microsoft.com/office/drawing/2014/main" id="{CC0213A7-6AD5-4A2B-8ECC-09517BB21928}"/>
                </a:ext>
              </a:extLst>
            </p:cNvPr>
            <p:cNvSpPr/>
            <p:nvPr/>
          </p:nvSpPr>
          <p:spPr>
            <a:xfrm>
              <a:off x="8704877" y="3089183"/>
              <a:ext cx="45720" cy="85725"/>
            </a:xfrm>
            <a:custGeom>
              <a:avLst/>
              <a:gdLst/>
              <a:ahLst/>
              <a:cxnLst/>
              <a:rect l="l" t="t" r="r" b="b"/>
              <a:pathLst>
                <a:path w="45720" h="85725">
                  <a:moveTo>
                    <a:pt x="45173" y="85369"/>
                  </a:moveTo>
                  <a:lnTo>
                    <a:pt x="27265" y="57044"/>
                  </a:lnTo>
                  <a:lnTo>
                    <a:pt x="12942" y="29363"/>
                  </a:lnTo>
                  <a:lnTo>
                    <a:pt x="3441" y="8343"/>
                  </a:lnTo>
                  <a:lnTo>
                    <a:pt x="0" y="0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03" name="object 99">
              <a:extLst>
                <a:ext uri="{FF2B5EF4-FFF2-40B4-BE49-F238E27FC236}">
                  <a16:creationId xmlns:a16="http://schemas.microsoft.com/office/drawing/2014/main" id="{C036BA15-4AFC-43C3-B905-97C4299A52EA}"/>
                </a:ext>
              </a:extLst>
            </p:cNvPr>
            <p:cNvSpPr/>
            <p:nvPr/>
          </p:nvSpPr>
          <p:spPr>
            <a:xfrm>
              <a:off x="9018889" y="3606036"/>
              <a:ext cx="112395" cy="1270"/>
            </a:xfrm>
            <a:custGeom>
              <a:avLst/>
              <a:gdLst/>
              <a:ahLst/>
              <a:cxnLst/>
              <a:rect l="l" t="t" r="r" b="b"/>
              <a:pathLst>
                <a:path w="112395" h="1270">
                  <a:moveTo>
                    <a:pt x="0" y="1257"/>
                  </a:moveTo>
                  <a:lnTo>
                    <a:pt x="112090" y="0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104" name="object 100">
              <a:extLst>
                <a:ext uri="{FF2B5EF4-FFF2-40B4-BE49-F238E27FC236}">
                  <a16:creationId xmlns:a16="http://schemas.microsoft.com/office/drawing/2014/main" id="{64169ED6-4ADC-47DD-8E33-856DC5521CD6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92972" y="3292027"/>
              <a:ext cx="551953" cy="672071"/>
            </a:xfrm>
            <a:prstGeom prst="rect">
              <a:avLst/>
            </a:prstGeom>
          </p:spPr>
        </p:pic>
        <p:sp>
          <p:nvSpPr>
            <p:cNvPr id="105" name="object 101">
              <a:extLst>
                <a:ext uri="{FF2B5EF4-FFF2-40B4-BE49-F238E27FC236}">
                  <a16:creationId xmlns:a16="http://schemas.microsoft.com/office/drawing/2014/main" id="{801E5CF2-6C68-48E4-8EC5-3168929F771B}"/>
                </a:ext>
              </a:extLst>
            </p:cNvPr>
            <p:cNvSpPr/>
            <p:nvPr/>
          </p:nvSpPr>
          <p:spPr>
            <a:xfrm>
              <a:off x="8408598" y="3182320"/>
              <a:ext cx="211454" cy="139065"/>
            </a:xfrm>
            <a:custGeom>
              <a:avLst/>
              <a:gdLst/>
              <a:ahLst/>
              <a:cxnLst/>
              <a:rect l="l" t="t" r="r" b="b"/>
              <a:pathLst>
                <a:path w="211454" h="139064">
                  <a:moveTo>
                    <a:pt x="56172" y="0"/>
                  </a:moveTo>
                  <a:lnTo>
                    <a:pt x="0" y="49834"/>
                  </a:lnTo>
                  <a:lnTo>
                    <a:pt x="210883" y="139052"/>
                  </a:lnTo>
                  <a:lnTo>
                    <a:pt x="561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06" name="object 102">
              <a:extLst>
                <a:ext uri="{FF2B5EF4-FFF2-40B4-BE49-F238E27FC236}">
                  <a16:creationId xmlns:a16="http://schemas.microsoft.com/office/drawing/2014/main" id="{E390B04A-A521-429B-8055-EA4AC36CB320}"/>
                </a:ext>
              </a:extLst>
            </p:cNvPr>
            <p:cNvSpPr/>
            <p:nvPr/>
          </p:nvSpPr>
          <p:spPr>
            <a:xfrm>
              <a:off x="8609328" y="3360480"/>
              <a:ext cx="348615" cy="621030"/>
            </a:xfrm>
            <a:custGeom>
              <a:avLst/>
              <a:gdLst/>
              <a:ahLst/>
              <a:cxnLst/>
              <a:rect l="l" t="t" r="r" b="b"/>
              <a:pathLst>
                <a:path w="348615" h="621029">
                  <a:moveTo>
                    <a:pt x="166547" y="620763"/>
                  </a:moveTo>
                  <a:lnTo>
                    <a:pt x="315429" y="419341"/>
                  </a:lnTo>
                  <a:lnTo>
                    <a:pt x="335607" y="384938"/>
                  </a:lnTo>
                  <a:lnTo>
                    <a:pt x="346925" y="346849"/>
                  </a:lnTo>
                  <a:lnTo>
                    <a:pt x="348304" y="310178"/>
                  </a:lnTo>
                  <a:lnTo>
                    <a:pt x="342085" y="277412"/>
                  </a:lnTo>
                  <a:lnTo>
                    <a:pt x="316052" y="224853"/>
                  </a:lnTo>
                  <a:lnTo>
                    <a:pt x="289818" y="194792"/>
                  </a:lnTo>
                  <a:lnTo>
                    <a:pt x="258394" y="170103"/>
                  </a:lnTo>
                  <a:lnTo>
                    <a:pt x="0" y="0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07" name="object 103">
              <a:extLst>
                <a:ext uri="{FF2B5EF4-FFF2-40B4-BE49-F238E27FC236}">
                  <a16:creationId xmlns:a16="http://schemas.microsoft.com/office/drawing/2014/main" id="{2F9D2B29-2508-454C-B488-D38D6589CA82}"/>
                </a:ext>
              </a:extLst>
            </p:cNvPr>
            <p:cNvSpPr/>
            <p:nvPr/>
          </p:nvSpPr>
          <p:spPr>
            <a:xfrm>
              <a:off x="7555275" y="4372368"/>
              <a:ext cx="484505" cy="1270"/>
            </a:xfrm>
            <a:custGeom>
              <a:avLst/>
              <a:gdLst/>
              <a:ahLst/>
              <a:cxnLst/>
              <a:rect l="l" t="t" r="r" b="b"/>
              <a:pathLst>
                <a:path w="484504" h="1270">
                  <a:moveTo>
                    <a:pt x="484009" y="0"/>
                  </a:moveTo>
                  <a:lnTo>
                    <a:pt x="0" y="1155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08" name="object 104">
              <a:extLst>
                <a:ext uri="{FF2B5EF4-FFF2-40B4-BE49-F238E27FC236}">
                  <a16:creationId xmlns:a16="http://schemas.microsoft.com/office/drawing/2014/main" id="{0C3F06CB-6E9E-4B1E-A51E-B1513F5A55F9}"/>
                </a:ext>
              </a:extLst>
            </p:cNvPr>
            <p:cNvSpPr/>
            <p:nvPr/>
          </p:nvSpPr>
          <p:spPr>
            <a:xfrm>
              <a:off x="9029245" y="3456786"/>
              <a:ext cx="53975" cy="37465"/>
            </a:xfrm>
            <a:custGeom>
              <a:avLst/>
              <a:gdLst/>
              <a:ahLst/>
              <a:cxnLst/>
              <a:rect l="l" t="t" r="r" b="b"/>
              <a:pathLst>
                <a:path w="53975" h="37464">
                  <a:moveTo>
                    <a:pt x="0" y="0"/>
                  </a:moveTo>
                  <a:lnTo>
                    <a:pt x="5263" y="23967"/>
                  </a:lnTo>
                  <a:lnTo>
                    <a:pt x="9342" y="35291"/>
                  </a:lnTo>
                  <a:lnTo>
                    <a:pt x="14328" y="36974"/>
                  </a:lnTo>
                  <a:lnTo>
                    <a:pt x="22313" y="32016"/>
                  </a:lnTo>
                  <a:lnTo>
                    <a:pt x="30987" y="23658"/>
                  </a:lnTo>
                  <a:lnTo>
                    <a:pt x="37839" y="14670"/>
                  </a:lnTo>
                  <a:lnTo>
                    <a:pt x="44691" y="7322"/>
                  </a:lnTo>
                  <a:lnTo>
                    <a:pt x="53365" y="3886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109" name="object 105">
              <a:extLst>
                <a:ext uri="{FF2B5EF4-FFF2-40B4-BE49-F238E27FC236}">
                  <a16:creationId xmlns:a16="http://schemas.microsoft.com/office/drawing/2014/main" id="{9D9D7045-BC15-4BB1-A78A-407F41AC7F3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67462" y="2656216"/>
              <a:ext cx="249859" cy="219984"/>
            </a:xfrm>
            <a:prstGeom prst="rect">
              <a:avLst/>
            </a:prstGeom>
          </p:spPr>
        </p:pic>
        <p:sp>
          <p:nvSpPr>
            <p:cNvPr id="110" name="object 106">
              <a:extLst>
                <a:ext uri="{FF2B5EF4-FFF2-40B4-BE49-F238E27FC236}">
                  <a16:creationId xmlns:a16="http://schemas.microsoft.com/office/drawing/2014/main" id="{F4ECBCFC-9E2F-42D4-9EB3-8B94ED9819B1}"/>
                </a:ext>
              </a:extLst>
            </p:cNvPr>
            <p:cNvSpPr/>
            <p:nvPr/>
          </p:nvSpPr>
          <p:spPr>
            <a:xfrm>
              <a:off x="8659352" y="3230879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4">
                  <a:moveTo>
                    <a:pt x="10885" y="0"/>
                  </a:moveTo>
                  <a:lnTo>
                    <a:pt x="3492" y="17041"/>
                  </a:lnTo>
                  <a:lnTo>
                    <a:pt x="133" y="28843"/>
                  </a:lnTo>
                  <a:lnTo>
                    <a:pt x="0" y="40914"/>
                  </a:lnTo>
                  <a:lnTo>
                    <a:pt x="2287" y="58762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11" name="object 107">
              <a:extLst>
                <a:ext uri="{FF2B5EF4-FFF2-40B4-BE49-F238E27FC236}">
                  <a16:creationId xmlns:a16="http://schemas.microsoft.com/office/drawing/2014/main" id="{4E15BE0C-76B5-4899-BCA9-933AE03E329F}"/>
                </a:ext>
              </a:extLst>
            </p:cNvPr>
            <p:cNvSpPr/>
            <p:nvPr/>
          </p:nvSpPr>
          <p:spPr>
            <a:xfrm>
              <a:off x="8505485" y="3087909"/>
              <a:ext cx="114935" cy="135255"/>
            </a:xfrm>
            <a:custGeom>
              <a:avLst/>
              <a:gdLst/>
              <a:ahLst/>
              <a:cxnLst/>
              <a:rect l="l" t="t" r="r" b="b"/>
              <a:pathLst>
                <a:path w="114934" h="135255">
                  <a:moveTo>
                    <a:pt x="114592" y="134962"/>
                  </a:moveTo>
                  <a:lnTo>
                    <a:pt x="85980" y="110428"/>
                  </a:lnTo>
                  <a:lnTo>
                    <a:pt x="57577" y="79759"/>
                  </a:lnTo>
                  <a:lnTo>
                    <a:pt x="29033" y="42951"/>
                  </a:lnTo>
                  <a:lnTo>
                    <a:pt x="0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12" name="object 108">
              <a:extLst>
                <a:ext uri="{FF2B5EF4-FFF2-40B4-BE49-F238E27FC236}">
                  <a16:creationId xmlns:a16="http://schemas.microsoft.com/office/drawing/2014/main" id="{3F98C034-66B1-4A2E-8C23-B5B051B1AB73}"/>
                </a:ext>
              </a:extLst>
            </p:cNvPr>
            <p:cNvSpPr/>
            <p:nvPr/>
          </p:nvSpPr>
          <p:spPr>
            <a:xfrm>
              <a:off x="7545348" y="4513991"/>
              <a:ext cx="198755" cy="257175"/>
            </a:xfrm>
            <a:custGeom>
              <a:avLst/>
              <a:gdLst/>
              <a:ahLst/>
              <a:cxnLst/>
              <a:rect l="l" t="t" r="r" b="b"/>
              <a:pathLst>
                <a:path w="198754" h="257175">
                  <a:moveTo>
                    <a:pt x="0" y="0"/>
                  </a:moveTo>
                  <a:lnTo>
                    <a:pt x="26106" y="104509"/>
                  </a:lnTo>
                  <a:lnTo>
                    <a:pt x="55452" y="166084"/>
                  </a:lnTo>
                  <a:lnTo>
                    <a:pt x="106618" y="208790"/>
                  </a:lnTo>
                  <a:lnTo>
                    <a:pt x="198183" y="256692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pic>
        <p:nvPicPr>
          <p:cNvPr id="114" name="Image 113">
            <a:extLst>
              <a:ext uri="{FF2B5EF4-FFF2-40B4-BE49-F238E27FC236}">
                <a16:creationId xmlns:a16="http://schemas.microsoft.com/office/drawing/2014/main" id="{5E905C0A-2A44-4812-A2D9-9EE9E972590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8" y="5985131"/>
            <a:ext cx="825799" cy="825799"/>
          </a:xfrm>
          <a:prstGeom prst="rect">
            <a:avLst/>
          </a:prstGeom>
        </p:spPr>
      </p:pic>
      <p:pic>
        <p:nvPicPr>
          <p:cNvPr id="115" name="Image 1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95347F-4150-44E9-92A1-B43FED4243E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4" y="6090201"/>
            <a:ext cx="1279463" cy="494751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44600CA8-0D07-49FB-B4F6-D3B3C0C9BB9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43" y="6004161"/>
            <a:ext cx="1063988" cy="736418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4A76191E-F63D-4EBB-98EE-114743350AF4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42" y="6032373"/>
            <a:ext cx="556144" cy="679993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id="{FE251D97-8964-41B7-8555-3CCE9C2BBAA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17" y="532205"/>
            <a:ext cx="2045285" cy="9910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42D763-7CBB-41B3-BA17-D38C39F23C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499" y="1114138"/>
            <a:ext cx="9144000" cy="144143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 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08F3AD-69BB-4BEE-91D7-B555D10B0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99" y="2576028"/>
            <a:ext cx="9144000" cy="143526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2CD4B-C0EA-4BF3-AA13-DCF3B50D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41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3DB0DF-ADA2-4FA3-B3BE-D566D7A326DB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5994F5-B44E-4354-94B6-49FB20FA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89E2D7-8EBD-4FD3-8BEA-C88C2D098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2205C88-E6CC-413F-BCE8-061BCE7664AC}"/>
              </a:ext>
            </a:extLst>
          </p:cNvPr>
          <p:cNvGrpSpPr/>
          <p:nvPr userDrawn="1"/>
        </p:nvGrpSpPr>
        <p:grpSpPr>
          <a:xfrm>
            <a:off x="273798" y="6623975"/>
            <a:ext cx="1072732" cy="234018"/>
            <a:chOff x="295393" y="6492873"/>
            <a:chExt cx="1599531" cy="36512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44737CF-D06A-4572-BC1E-B93CD117BF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95393" y="6492875"/>
              <a:ext cx="376999" cy="36512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7F9949C-8EF3-4DD5-8B56-572D2821E8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17925" y="6492873"/>
              <a:ext cx="376999" cy="365125"/>
            </a:xfrm>
            <a:prstGeom prst="rect">
              <a:avLst/>
            </a:prstGeom>
          </p:spPr>
        </p:pic>
        <p:pic>
          <p:nvPicPr>
            <p:cNvPr id="17" name="Image 16" descr="Une image contenant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EB651FA8-261C-4DF6-9437-C3B20C446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12044" y="6544700"/>
              <a:ext cx="267451" cy="313300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62132E5C-7A35-4D8A-B66A-A8605B309E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2D1CFB21-48B8-496C-964C-33AB53A2510A}"/>
              </a:ext>
            </a:extLst>
          </p:cNvPr>
          <p:cNvGrpSpPr/>
          <p:nvPr userDrawn="1"/>
        </p:nvGrpSpPr>
        <p:grpSpPr>
          <a:xfrm>
            <a:off x="1547075" y="6643213"/>
            <a:ext cx="1072732" cy="234018"/>
            <a:chOff x="295393" y="6492873"/>
            <a:chExt cx="1599531" cy="365127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70826BC-3A91-4607-BD52-2FC00E1CDA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95393" y="6492875"/>
              <a:ext cx="376999" cy="36512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E47B6406-5550-4C8E-ABB4-465775947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17925" y="6492873"/>
              <a:ext cx="376999" cy="365125"/>
            </a:xfrm>
            <a:prstGeom prst="rect">
              <a:avLst/>
            </a:prstGeom>
          </p:spPr>
        </p:pic>
        <p:pic>
          <p:nvPicPr>
            <p:cNvPr id="26" name="Image 25" descr="Une image contenant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5E74185D-A500-40CD-AA8A-859580160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12044" y="6544700"/>
              <a:ext cx="267451" cy="313300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8C2CFD2-5475-4C5D-BEE1-E86458DA0FB4}"/>
              </a:ext>
            </a:extLst>
          </p:cNvPr>
          <p:cNvGrpSpPr/>
          <p:nvPr userDrawn="1"/>
        </p:nvGrpSpPr>
        <p:grpSpPr>
          <a:xfrm>
            <a:off x="3402218" y="6623974"/>
            <a:ext cx="1072732" cy="234018"/>
            <a:chOff x="295393" y="6492873"/>
            <a:chExt cx="1599531" cy="365127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354EDDED-3804-4769-B7D6-E6F396DD88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95393" y="6492875"/>
              <a:ext cx="376999" cy="36512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C3A189-4509-49E3-9384-B55829B0E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17925" y="6492873"/>
              <a:ext cx="376999" cy="365125"/>
            </a:xfrm>
            <a:prstGeom prst="rect">
              <a:avLst/>
            </a:prstGeom>
          </p:spPr>
        </p:pic>
        <p:pic>
          <p:nvPicPr>
            <p:cNvPr id="30" name="Image 29" descr="Une image contenant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ED4FDC8D-ABCA-414B-908C-F030A5803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12044" y="6544700"/>
              <a:ext cx="267451" cy="313300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1A9AE03-C5DF-4DBD-B085-3F99F2DD0456}"/>
              </a:ext>
            </a:extLst>
          </p:cNvPr>
          <p:cNvGrpSpPr/>
          <p:nvPr userDrawn="1"/>
        </p:nvGrpSpPr>
        <p:grpSpPr>
          <a:xfrm>
            <a:off x="10378205" y="6623982"/>
            <a:ext cx="1072732" cy="234018"/>
            <a:chOff x="295393" y="6492873"/>
            <a:chExt cx="1599531" cy="365127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3FC30F5C-896D-4258-B333-A1392A3462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95393" y="6492875"/>
              <a:ext cx="376999" cy="365125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AA2A505C-D28C-4869-A1ED-F49C760FDE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17925" y="6492873"/>
              <a:ext cx="376999" cy="365125"/>
            </a:xfrm>
            <a:prstGeom prst="rect">
              <a:avLst/>
            </a:prstGeom>
          </p:spPr>
        </p:pic>
        <p:pic>
          <p:nvPicPr>
            <p:cNvPr id="34" name="Image 33" descr="Une image contenant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6665980F-B691-455D-AF2F-4CED8D1C05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12044" y="6544700"/>
              <a:ext cx="267451" cy="313300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B3AD4E0-60D9-416B-AD1F-65EE66E91A5E}"/>
              </a:ext>
            </a:extLst>
          </p:cNvPr>
          <p:cNvGrpSpPr/>
          <p:nvPr userDrawn="1"/>
        </p:nvGrpSpPr>
        <p:grpSpPr>
          <a:xfrm>
            <a:off x="7368060" y="6643213"/>
            <a:ext cx="1072732" cy="234018"/>
            <a:chOff x="295393" y="6492873"/>
            <a:chExt cx="1599531" cy="365127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614A4790-6A46-4630-93D0-1E41A0FE33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95393" y="6492875"/>
              <a:ext cx="376999" cy="365125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5D6CEE9-0989-4B2A-8089-B4263D2DFC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17925" y="6492873"/>
              <a:ext cx="376999" cy="365125"/>
            </a:xfrm>
            <a:prstGeom prst="rect">
              <a:avLst/>
            </a:prstGeom>
          </p:spPr>
        </p:pic>
        <p:pic>
          <p:nvPicPr>
            <p:cNvPr id="38" name="Image 37" descr="Une image contenant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CF1F7DAF-9DD3-4AB9-94CE-FC79F3799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12044" y="6544700"/>
              <a:ext cx="267451" cy="313300"/>
            </a:xfrm>
            <a:prstGeom prst="rect">
              <a:avLst/>
            </a:prstGeom>
          </p:spPr>
        </p:pic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3D887057-1124-4A02-B0C4-E0517C773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6759" y="6623973"/>
            <a:ext cx="252836" cy="2340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41B6EC9-5BBF-4EBA-BC36-960B0200F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1473" y="6640582"/>
            <a:ext cx="252836" cy="23401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12403E2-D5DA-44EE-8A78-F7D9E81BF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9932" y="6619287"/>
            <a:ext cx="252836" cy="234017"/>
          </a:xfrm>
          <a:prstGeom prst="rect">
            <a:avLst/>
          </a:prstGeom>
        </p:spPr>
      </p:pic>
      <p:pic>
        <p:nvPicPr>
          <p:cNvPr id="42" name="Image 41" descr="Une image contenant clipart, graphiques vectoriels&#10;&#10;Description générée automatiquement">
            <a:extLst>
              <a:ext uri="{FF2B5EF4-FFF2-40B4-BE49-F238E27FC236}">
                <a16:creationId xmlns:a16="http://schemas.microsoft.com/office/drawing/2014/main" id="{3172D469-E1AA-483D-A038-03633E080F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9019" y="6651612"/>
            <a:ext cx="179367" cy="20080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53E71AB-B64A-4F46-A662-1314833E9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7707" y="6618396"/>
            <a:ext cx="252836" cy="234017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0B58991E-E68B-4756-BC66-97808F277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0758" y="6618395"/>
            <a:ext cx="252836" cy="234017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12489DD5-D1AF-42B5-8D27-5A8E2E600555}"/>
              </a:ext>
            </a:extLst>
          </p:cNvPr>
          <p:cNvGrpSpPr/>
          <p:nvPr userDrawn="1"/>
        </p:nvGrpSpPr>
        <p:grpSpPr>
          <a:xfrm>
            <a:off x="9088947" y="6623982"/>
            <a:ext cx="1072732" cy="234018"/>
            <a:chOff x="295393" y="6492873"/>
            <a:chExt cx="1599531" cy="365127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5A04FEB1-C973-4528-9257-D84A1D277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95393" y="6492875"/>
              <a:ext cx="376999" cy="365125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7A21BE8D-A63A-4908-B403-C391E6710D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17925" y="6492873"/>
              <a:ext cx="376999" cy="365125"/>
            </a:xfrm>
            <a:prstGeom prst="rect">
              <a:avLst/>
            </a:prstGeom>
          </p:spPr>
        </p:pic>
        <p:pic>
          <p:nvPicPr>
            <p:cNvPr id="48" name="Image 47" descr="Une image contenant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C0A71AB3-E0D6-4880-8925-2206EEBEC9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12044" y="6544700"/>
              <a:ext cx="267451" cy="313300"/>
            </a:xfrm>
            <a:prstGeom prst="rect">
              <a:avLst/>
            </a:prstGeom>
          </p:spPr>
        </p:pic>
      </p:grpSp>
      <p:pic>
        <p:nvPicPr>
          <p:cNvPr id="49" name="Image 48" descr="Une image contenant antenne&#10;&#10;Description générée automatiquement">
            <a:extLst>
              <a:ext uri="{FF2B5EF4-FFF2-40B4-BE49-F238E27FC236}">
                <a16:creationId xmlns:a16="http://schemas.microsoft.com/office/drawing/2014/main" id="{5681F3E2-D376-4711-A913-0B42F7FBF3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3" y="5888284"/>
            <a:ext cx="667654" cy="969719"/>
          </a:xfrm>
          <a:prstGeom prst="rect">
            <a:avLst/>
          </a:prstGeom>
        </p:spPr>
      </p:pic>
      <p:pic>
        <p:nvPicPr>
          <p:cNvPr id="50" name="Image 49" descr="Une image contenant antenne&#10;&#10;Description générée automatiquement">
            <a:extLst>
              <a:ext uri="{FF2B5EF4-FFF2-40B4-BE49-F238E27FC236}">
                <a16:creationId xmlns:a16="http://schemas.microsoft.com/office/drawing/2014/main" id="{55158549-A661-4F2E-A4B0-76769389C6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3" y="6076692"/>
            <a:ext cx="537934" cy="7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8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38FF0B-7640-4212-9B53-E659EFE1EE5A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5468A6-C02C-4742-8F49-2D6F0A19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A11DD-E134-46A3-BEF0-5F9D6FEC5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3798FA-A9FA-44CA-916A-1A19EE3C3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47BE41-C078-4311-9E9F-42698480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12CA0-EB86-441F-B349-7225AE42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D13AFC-8B9B-4600-8B58-AA128155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D6385A-8C6A-4C92-8B20-080AC03BA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5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4C970D-4B03-469E-8837-99284C04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just">
              <a:buNone/>
              <a:defRPr sz="2400" b="1">
                <a:solidFill>
                  <a:schemeClr val="tx1"/>
                </a:solidFill>
                <a:latin typeface="BlockBE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64C5F1-C639-446B-9BE5-1EE38AC55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8AC6E4-BB9D-48B6-85BA-EDEEBB9C9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just">
              <a:buNone/>
              <a:defRPr sz="2400" b="1">
                <a:solidFill>
                  <a:schemeClr val="tx1"/>
                </a:solidFill>
                <a:latin typeface="BlockBE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164C3F-6241-4BF5-BC06-0F93CB5CD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0DE2B8-7510-45BF-BBE3-7A90AAE4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04F38-0192-45FF-AD24-772C81C1C1D3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E99FE48-2528-4712-A456-2669C81F7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FABAE911-4CAA-4632-BCD9-88B1DF12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362" y="261616"/>
            <a:ext cx="9704716" cy="77082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674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53645E-0FCB-47B8-9BC5-0B067DB1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2D4A89-0F38-4781-9C49-CFD1E27F6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00" y="1280602"/>
            <a:ext cx="2695040" cy="141999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0F2B2F8-8FF4-4696-8070-0D4B7655AB8B}"/>
              </a:ext>
            </a:extLst>
          </p:cNvPr>
          <p:cNvCxnSpPr>
            <a:cxnSpLocks/>
          </p:cNvCxnSpPr>
          <p:nvPr userDrawn="1"/>
        </p:nvCxnSpPr>
        <p:spPr>
          <a:xfrm>
            <a:off x="11194473" y="5029200"/>
            <a:ext cx="0" cy="992909"/>
          </a:xfrm>
          <a:prstGeom prst="line">
            <a:avLst/>
          </a:prstGeom>
          <a:ln>
            <a:solidFill>
              <a:srgbClr val="F2B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E5A0B37-BBFB-46BD-A7D1-ED4A79130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8940" y="5148622"/>
            <a:ext cx="6817777" cy="754063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lang="fr-FR" sz="3200" kern="1200" cap="none" baseline="0" dirty="0" smtClean="0">
                <a:solidFill>
                  <a:srgbClr val="F2B72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526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019C9E-CC01-40C9-AF56-C5BB99771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46" y="1319506"/>
            <a:ext cx="2769947" cy="134218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53645E-0FCB-47B8-9BC5-0B067DB1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0F2B2F8-8FF4-4696-8070-0D4B7655AB8B}"/>
              </a:ext>
            </a:extLst>
          </p:cNvPr>
          <p:cNvCxnSpPr>
            <a:cxnSpLocks/>
          </p:cNvCxnSpPr>
          <p:nvPr userDrawn="1"/>
        </p:nvCxnSpPr>
        <p:spPr>
          <a:xfrm>
            <a:off x="11194473" y="5029200"/>
            <a:ext cx="0" cy="9929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E5A0B37-BBFB-46BD-A7D1-ED4A79130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8940" y="5148622"/>
            <a:ext cx="6817777" cy="754063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lang="fr-FR" sz="3200" kern="1200" cap="none" baseline="0" dirty="0" smtClean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5923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6DF0FE-354A-4753-A473-AE88BFCF1360}"/>
              </a:ext>
            </a:extLst>
          </p:cNvPr>
          <p:cNvSpPr/>
          <p:nvPr userDrawn="1"/>
        </p:nvSpPr>
        <p:spPr>
          <a:xfrm flipH="1">
            <a:off x="0" y="0"/>
            <a:ext cx="2057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0515" y="2454835"/>
            <a:ext cx="4505325" cy="77082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F572A4-308A-412F-BF9C-A3A364602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8" y="5931522"/>
            <a:ext cx="1516736" cy="7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8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6DF0FE-354A-4753-A473-AE88BFCF1360}"/>
              </a:ext>
            </a:extLst>
          </p:cNvPr>
          <p:cNvSpPr/>
          <p:nvPr userDrawn="1"/>
        </p:nvSpPr>
        <p:spPr>
          <a:xfrm flipH="1">
            <a:off x="0" y="0"/>
            <a:ext cx="2057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0515" y="2454835"/>
            <a:ext cx="4505325" cy="77082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F572A4-308A-412F-BF9C-A3A364602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8" y="5931522"/>
            <a:ext cx="1516736" cy="7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8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2516A40-12AB-48F4-85FC-CDF0BCFE41DF}"/>
              </a:ext>
            </a:extLst>
          </p:cNvPr>
          <p:cNvSpPr/>
          <p:nvPr userDrawn="1"/>
        </p:nvSpPr>
        <p:spPr>
          <a:xfrm>
            <a:off x="-3601" y="4608924"/>
            <a:ext cx="12192000" cy="2249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ACA59F-CDE3-44CE-A668-52E551D28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866E52-CBB1-4BB4-92CE-B7CE11BB6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40" y="2251917"/>
            <a:ext cx="1873836" cy="90797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A40D5E4-0FA9-4D9A-B829-813CEEDDC2AA}"/>
              </a:ext>
            </a:extLst>
          </p:cNvPr>
          <p:cNvSpPr txBox="1"/>
          <p:nvPr userDrawn="1"/>
        </p:nvSpPr>
        <p:spPr>
          <a:xfrm>
            <a:off x="-245757" y="330883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u="none" dirty="0">
                <a:solidFill>
                  <a:schemeClr val="tx1"/>
                </a:solidFill>
                <a:effectLst/>
              </a:rPr>
              <a:t>contact@employeurprovelo.fr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D18FD10-1950-4E03-B64D-5976B71EB27F}"/>
              </a:ext>
            </a:extLst>
          </p:cNvPr>
          <p:cNvCxnSpPr>
            <a:cxnSpLocks/>
          </p:cNvCxnSpPr>
          <p:nvPr userDrawn="1"/>
        </p:nvCxnSpPr>
        <p:spPr>
          <a:xfrm>
            <a:off x="5367163" y="3751129"/>
            <a:ext cx="9661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923F573-F51A-49DA-9B27-BD7D8BDFA45D}"/>
              </a:ext>
            </a:extLst>
          </p:cNvPr>
          <p:cNvSpPr txBox="1"/>
          <p:nvPr userDrawn="1"/>
        </p:nvSpPr>
        <p:spPr>
          <a:xfrm>
            <a:off x="-489528" y="3826502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SzPts val="1000"/>
              <a:buFont typeface="Courier New" panose="02070309020205020404" pitchFamily="49" charset="0"/>
              <a:buNone/>
              <a:tabLst>
                <a:tab pos="914400" algn="l"/>
              </a:tabLst>
            </a:pPr>
            <a:r>
              <a:rPr lang="en-US" sz="1400" b="0" u="none" dirty="0">
                <a:solidFill>
                  <a:schemeClr val="tx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Facebook</a:t>
            </a:r>
            <a:r>
              <a:rPr lang="en-US" sz="1400" b="0" u="none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| </a:t>
            </a:r>
            <a:r>
              <a:rPr lang="fr-FR" sz="1400" b="0" u="none" dirty="0">
                <a:solidFill>
                  <a:schemeClr val="tx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Twitter | </a:t>
            </a:r>
            <a:r>
              <a:rPr lang="en-GB" sz="1400" b="0" u="none" dirty="0" err="1">
                <a:solidFill>
                  <a:schemeClr val="tx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Linkedin</a:t>
            </a:r>
            <a:endParaRPr lang="fr-FR" sz="1400" b="0" u="none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8CCFE562-D4D1-46D9-A78A-F2B0BF91D45F}"/>
              </a:ext>
            </a:extLst>
          </p:cNvPr>
          <p:cNvSpPr/>
          <p:nvPr userDrawn="1"/>
        </p:nvSpPr>
        <p:spPr>
          <a:xfrm>
            <a:off x="4722340" y="3824784"/>
            <a:ext cx="802104" cy="32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hlinkClick r:id="rId4"/>
            <a:extLst>
              <a:ext uri="{FF2B5EF4-FFF2-40B4-BE49-F238E27FC236}">
                <a16:creationId xmlns:a16="http://schemas.microsoft.com/office/drawing/2014/main" id="{68845B05-4510-4D5C-8170-F6E29FF50C2F}"/>
              </a:ext>
            </a:extLst>
          </p:cNvPr>
          <p:cNvSpPr/>
          <p:nvPr userDrawn="1"/>
        </p:nvSpPr>
        <p:spPr>
          <a:xfrm>
            <a:off x="5606471" y="3839045"/>
            <a:ext cx="556347" cy="320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hlinkClick r:id="rId5"/>
            <a:extLst>
              <a:ext uri="{FF2B5EF4-FFF2-40B4-BE49-F238E27FC236}">
                <a16:creationId xmlns:a16="http://schemas.microsoft.com/office/drawing/2014/main" id="{BB2FB045-0294-4BAA-9509-E52905A371D6}"/>
              </a:ext>
            </a:extLst>
          </p:cNvPr>
          <p:cNvSpPr/>
          <p:nvPr userDrawn="1"/>
        </p:nvSpPr>
        <p:spPr>
          <a:xfrm>
            <a:off x="6195124" y="3815885"/>
            <a:ext cx="802104" cy="32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rId6"/>
            <a:extLst>
              <a:ext uri="{FF2B5EF4-FFF2-40B4-BE49-F238E27FC236}">
                <a16:creationId xmlns:a16="http://schemas.microsoft.com/office/drawing/2014/main" id="{D5C21432-0032-4B85-B89B-DCFB13C12A6F}"/>
              </a:ext>
            </a:extLst>
          </p:cNvPr>
          <p:cNvSpPr/>
          <p:nvPr userDrawn="1"/>
        </p:nvSpPr>
        <p:spPr>
          <a:xfrm>
            <a:off x="4391182" y="3311243"/>
            <a:ext cx="2918119" cy="32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 descr="Une image contenant antenne&#10;&#10;Description générée automatiquement">
            <a:extLst>
              <a:ext uri="{FF2B5EF4-FFF2-40B4-BE49-F238E27FC236}">
                <a16:creationId xmlns:a16="http://schemas.microsoft.com/office/drawing/2014/main" id="{97097C5E-9106-4367-B325-9BB27A2E28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7" y="5330356"/>
            <a:ext cx="995526" cy="1513002"/>
          </a:xfrm>
          <a:prstGeom prst="rect">
            <a:avLst/>
          </a:prstGeom>
        </p:spPr>
      </p:pic>
      <p:pic>
        <p:nvPicPr>
          <p:cNvPr id="41" name="Image 40" descr="Une image contenant antenne&#10;&#10;Description générée automatiquement">
            <a:extLst>
              <a:ext uri="{FF2B5EF4-FFF2-40B4-BE49-F238E27FC236}">
                <a16:creationId xmlns:a16="http://schemas.microsoft.com/office/drawing/2014/main" id="{50325121-9490-4014-9D66-C06D23C54B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4" y="5646282"/>
            <a:ext cx="802104" cy="1219039"/>
          </a:xfrm>
          <a:prstGeom prst="rect">
            <a:avLst/>
          </a:prstGeom>
        </p:spPr>
      </p:pic>
      <p:pic>
        <p:nvPicPr>
          <p:cNvPr id="42" name="Image 41" descr="Une image contenant antenne&#10;&#10;Description générée automatiquement">
            <a:extLst>
              <a:ext uri="{FF2B5EF4-FFF2-40B4-BE49-F238E27FC236}">
                <a16:creationId xmlns:a16="http://schemas.microsoft.com/office/drawing/2014/main" id="{073AC87F-E5E4-4D69-95F4-18FEAC5991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8000" y="5330356"/>
            <a:ext cx="995526" cy="1513002"/>
          </a:xfrm>
          <a:prstGeom prst="rect">
            <a:avLst/>
          </a:prstGeom>
        </p:spPr>
      </p:pic>
      <p:pic>
        <p:nvPicPr>
          <p:cNvPr id="46" name="Image 45" descr="Une image contenant antenne&#10;&#10;Description générée automatiquement">
            <a:extLst>
              <a:ext uri="{FF2B5EF4-FFF2-40B4-BE49-F238E27FC236}">
                <a16:creationId xmlns:a16="http://schemas.microsoft.com/office/drawing/2014/main" id="{689C5E10-DC76-4564-A92F-449586F3C8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2916" y="5688968"/>
            <a:ext cx="802104" cy="12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1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53645E-0FCB-47B8-9BC5-0B067DB1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07A491-56BD-4361-B0E7-481B6A5F0798}"/>
              </a:ext>
            </a:extLst>
          </p:cNvPr>
          <p:cNvSpPr txBox="1"/>
          <p:nvPr userDrawn="1"/>
        </p:nvSpPr>
        <p:spPr>
          <a:xfrm>
            <a:off x="5157804" y="5233266"/>
            <a:ext cx="577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rgbClr val="F2B72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FIN…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0F2B2F8-8FF4-4696-8070-0D4B7655AB8B}"/>
              </a:ext>
            </a:extLst>
          </p:cNvPr>
          <p:cNvCxnSpPr>
            <a:cxnSpLocks/>
          </p:cNvCxnSpPr>
          <p:nvPr userDrawn="1"/>
        </p:nvCxnSpPr>
        <p:spPr>
          <a:xfrm>
            <a:off x="11194473" y="5029200"/>
            <a:ext cx="0" cy="992909"/>
          </a:xfrm>
          <a:prstGeom prst="line">
            <a:avLst/>
          </a:prstGeom>
          <a:ln>
            <a:solidFill>
              <a:srgbClr val="F2B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03997E3-15FF-4A89-BDDC-477ECE48F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7" y="1418625"/>
            <a:ext cx="2635722" cy="14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64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53645E-0FCB-47B8-9BC5-0B067DB1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0F2B2F8-8FF4-4696-8070-0D4B7655AB8B}"/>
              </a:ext>
            </a:extLst>
          </p:cNvPr>
          <p:cNvCxnSpPr>
            <a:cxnSpLocks/>
          </p:cNvCxnSpPr>
          <p:nvPr userDrawn="1"/>
        </p:nvCxnSpPr>
        <p:spPr>
          <a:xfrm>
            <a:off x="11194473" y="5029200"/>
            <a:ext cx="0" cy="9929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E5A0B37-BBFB-46BD-A7D1-ED4A79130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8940" y="5148622"/>
            <a:ext cx="6817777" cy="754063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lang="fr-FR" sz="3200" kern="1200" cap="none" baseline="0" dirty="0" smtClean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4B60D915-443D-4E0E-A0CB-B1C35A47C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39" y="1819469"/>
            <a:ext cx="1983921" cy="19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9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A9066E-261B-47C8-A8F6-63DFE0CF496B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62A4B-F093-4DAF-BE9D-9C9150C6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E3CE2A-6C49-4F35-9B0E-78A2D66BA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91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A9066E-261B-47C8-A8F6-63DFE0CF496B}"/>
              </a:ext>
            </a:extLst>
          </p:cNvPr>
          <p:cNvSpPr/>
          <p:nvPr userDrawn="1"/>
        </p:nvSpPr>
        <p:spPr>
          <a:xfrm>
            <a:off x="1972520" y="366079"/>
            <a:ext cx="10210906" cy="778325"/>
          </a:xfrm>
          <a:prstGeom prst="rect">
            <a:avLst/>
          </a:prstGeom>
          <a:solidFill>
            <a:srgbClr val="E3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362" y="373580"/>
            <a:ext cx="9704716" cy="770824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62A4B-F093-4DAF-BE9D-9C9150C6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5" name="Image 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C5619C8F-4C7F-455B-807C-6CB389184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" y="112505"/>
            <a:ext cx="1316528" cy="13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A9066E-261B-47C8-A8F6-63DFE0CF496B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62A4B-F093-4DAF-BE9D-9C9150C6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E3CE2A-6C49-4F35-9B0E-78A2D66BA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C4217F7-4C8C-4DE1-A64D-956A3EDB0898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62A4B-F093-4DAF-BE9D-9C9150C6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E3CE2A-6C49-4F35-9B0E-78A2D66BA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  <p:grpSp>
        <p:nvGrpSpPr>
          <p:cNvPr id="9" name="object 18">
            <a:extLst>
              <a:ext uri="{FF2B5EF4-FFF2-40B4-BE49-F238E27FC236}">
                <a16:creationId xmlns:a16="http://schemas.microsoft.com/office/drawing/2014/main" id="{2A8700A3-5FD5-45D2-85CE-347C8B2AE948}"/>
              </a:ext>
            </a:extLst>
          </p:cNvPr>
          <p:cNvGrpSpPr/>
          <p:nvPr userDrawn="1"/>
        </p:nvGrpSpPr>
        <p:grpSpPr>
          <a:xfrm>
            <a:off x="9043268" y="6240725"/>
            <a:ext cx="462791" cy="391107"/>
            <a:chOff x="6633714" y="4560392"/>
            <a:chExt cx="512445" cy="433070"/>
          </a:xfrm>
        </p:grpSpPr>
        <p:pic>
          <p:nvPicPr>
            <p:cNvPr id="10" name="object 19">
              <a:extLst>
                <a:ext uri="{FF2B5EF4-FFF2-40B4-BE49-F238E27FC236}">
                  <a16:creationId xmlns:a16="http://schemas.microsoft.com/office/drawing/2014/main" id="{17453300-EA5E-4DB1-9623-E659910973B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9264" y="4733147"/>
              <a:ext cx="213235" cy="217810"/>
            </a:xfrm>
            <a:prstGeom prst="rect">
              <a:avLst/>
            </a:prstGeom>
          </p:spPr>
        </p:pic>
        <p:sp>
          <p:nvSpPr>
            <p:cNvPr id="11" name="object 20">
              <a:extLst>
                <a:ext uri="{FF2B5EF4-FFF2-40B4-BE49-F238E27FC236}">
                  <a16:creationId xmlns:a16="http://schemas.microsoft.com/office/drawing/2014/main" id="{B8AE631A-E228-4A5C-98FD-70D9CFA437B9}"/>
                </a:ext>
              </a:extLst>
            </p:cNvPr>
            <p:cNvSpPr/>
            <p:nvPr/>
          </p:nvSpPr>
          <p:spPr>
            <a:xfrm>
              <a:off x="6637454" y="4642084"/>
              <a:ext cx="431165" cy="347345"/>
            </a:xfrm>
            <a:custGeom>
              <a:avLst/>
              <a:gdLst/>
              <a:ahLst/>
              <a:cxnLst/>
              <a:rect l="l" t="t" r="r" b="b"/>
              <a:pathLst>
                <a:path w="431165" h="347345">
                  <a:moveTo>
                    <a:pt x="294563" y="0"/>
                  </a:moveTo>
                  <a:lnTo>
                    <a:pt x="0" y="310159"/>
                  </a:lnTo>
                  <a:lnTo>
                    <a:pt x="22809" y="347218"/>
                  </a:lnTo>
                  <a:lnTo>
                    <a:pt x="431139" y="218554"/>
                  </a:lnTo>
                  <a:lnTo>
                    <a:pt x="294563" y="0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2" name="object 21">
              <a:extLst>
                <a:ext uri="{FF2B5EF4-FFF2-40B4-BE49-F238E27FC236}">
                  <a16:creationId xmlns:a16="http://schemas.microsoft.com/office/drawing/2014/main" id="{0726DD8F-0003-4F43-87AB-7F2CD7CF6F42}"/>
                </a:ext>
              </a:extLst>
            </p:cNvPr>
            <p:cNvSpPr/>
            <p:nvPr/>
          </p:nvSpPr>
          <p:spPr>
            <a:xfrm>
              <a:off x="6901166" y="4564132"/>
              <a:ext cx="241300" cy="349885"/>
            </a:xfrm>
            <a:custGeom>
              <a:avLst/>
              <a:gdLst/>
              <a:ahLst/>
              <a:cxnLst/>
              <a:rect l="l" t="t" r="r" b="b"/>
              <a:pathLst>
                <a:path w="241300" h="349885">
                  <a:moveTo>
                    <a:pt x="41249" y="0"/>
                  </a:moveTo>
                  <a:lnTo>
                    <a:pt x="0" y="25399"/>
                  </a:lnTo>
                  <a:lnTo>
                    <a:pt x="199732" y="349859"/>
                  </a:lnTo>
                  <a:lnTo>
                    <a:pt x="240982" y="324472"/>
                  </a:lnTo>
                  <a:lnTo>
                    <a:pt x="41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3" name="object 22">
              <a:extLst>
                <a:ext uri="{FF2B5EF4-FFF2-40B4-BE49-F238E27FC236}">
                  <a16:creationId xmlns:a16="http://schemas.microsoft.com/office/drawing/2014/main" id="{2EB38F07-BB53-42A4-926A-3FF10778BB1F}"/>
                </a:ext>
              </a:extLst>
            </p:cNvPr>
            <p:cNvSpPr/>
            <p:nvPr/>
          </p:nvSpPr>
          <p:spPr>
            <a:xfrm>
              <a:off x="6901166" y="4564132"/>
              <a:ext cx="241300" cy="349885"/>
            </a:xfrm>
            <a:custGeom>
              <a:avLst/>
              <a:gdLst/>
              <a:ahLst/>
              <a:cxnLst/>
              <a:rect l="l" t="t" r="r" b="b"/>
              <a:pathLst>
                <a:path w="241300" h="349885">
                  <a:moveTo>
                    <a:pt x="199732" y="349859"/>
                  </a:moveTo>
                  <a:lnTo>
                    <a:pt x="0" y="25399"/>
                  </a:lnTo>
                  <a:lnTo>
                    <a:pt x="41249" y="0"/>
                  </a:lnTo>
                  <a:lnTo>
                    <a:pt x="240982" y="324472"/>
                  </a:lnTo>
                  <a:lnTo>
                    <a:pt x="199732" y="349859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14" name="object 23">
              <a:extLst>
                <a:ext uri="{FF2B5EF4-FFF2-40B4-BE49-F238E27FC236}">
                  <a16:creationId xmlns:a16="http://schemas.microsoft.com/office/drawing/2014/main" id="{BE78784C-2CF0-4C9F-A9F5-C81BD6016BE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8639" y="4722260"/>
              <a:ext cx="254694" cy="222857"/>
            </a:xfrm>
            <a:prstGeom prst="rect">
              <a:avLst/>
            </a:prstGeom>
          </p:spPr>
        </p:pic>
      </p:grpSp>
      <p:pic>
        <p:nvPicPr>
          <p:cNvPr id="15" name="object 44">
            <a:extLst>
              <a:ext uri="{FF2B5EF4-FFF2-40B4-BE49-F238E27FC236}">
                <a16:creationId xmlns:a16="http://schemas.microsoft.com/office/drawing/2014/main" id="{1841B59D-715F-48D8-B986-695FB8A75625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718434" y="4840309"/>
            <a:ext cx="1374048" cy="1907044"/>
          </a:xfrm>
          <a:prstGeom prst="rect">
            <a:avLst/>
          </a:prstGeom>
        </p:spPr>
      </p:pic>
      <p:grpSp>
        <p:nvGrpSpPr>
          <p:cNvPr id="16" name="object 51">
            <a:extLst>
              <a:ext uri="{FF2B5EF4-FFF2-40B4-BE49-F238E27FC236}">
                <a16:creationId xmlns:a16="http://schemas.microsoft.com/office/drawing/2014/main" id="{F10CB924-6DCA-440C-9E0F-F666E58DB32E}"/>
              </a:ext>
            </a:extLst>
          </p:cNvPr>
          <p:cNvGrpSpPr/>
          <p:nvPr userDrawn="1"/>
        </p:nvGrpSpPr>
        <p:grpSpPr>
          <a:xfrm>
            <a:off x="10012884" y="6239231"/>
            <a:ext cx="322291" cy="390533"/>
            <a:chOff x="7153852" y="4487390"/>
            <a:chExt cx="356870" cy="432434"/>
          </a:xfrm>
        </p:grpSpPr>
        <p:sp>
          <p:nvSpPr>
            <p:cNvPr id="17" name="object 52">
              <a:extLst>
                <a:ext uri="{FF2B5EF4-FFF2-40B4-BE49-F238E27FC236}">
                  <a16:creationId xmlns:a16="http://schemas.microsoft.com/office/drawing/2014/main" id="{BAB5DD07-57EF-444D-9EE2-D4D59D907A62}"/>
                </a:ext>
              </a:extLst>
            </p:cNvPr>
            <p:cNvSpPr/>
            <p:nvPr/>
          </p:nvSpPr>
          <p:spPr>
            <a:xfrm>
              <a:off x="7322825" y="4656005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52755" y="0"/>
                  </a:moveTo>
                  <a:lnTo>
                    <a:pt x="36336" y="5228"/>
                  </a:lnTo>
                  <a:lnTo>
                    <a:pt x="25368" y="7397"/>
                  </a:lnTo>
                  <a:lnTo>
                    <a:pt x="14904" y="6890"/>
                  </a:lnTo>
                  <a:lnTo>
                    <a:pt x="0" y="4089"/>
                  </a:lnTo>
                </a:path>
              </a:pathLst>
            </a:custGeom>
            <a:ln w="59855">
              <a:solidFill>
                <a:srgbClr val="ECB04E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8" name="object 53">
              <a:extLst>
                <a:ext uri="{FF2B5EF4-FFF2-40B4-BE49-F238E27FC236}">
                  <a16:creationId xmlns:a16="http://schemas.microsoft.com/office/drawing/2014/main" id="{44C4F607-DF8F-486C-A17A-2F71DF59F1D9}"/>
                </a:ext>
              </a:extLst>
            </p:cNvPr>
            <p:cNvSpPr/>
            <p:nvPr/>
          </p:nvSpPr>
          <p:spPr>
            <a:xfrm>
              <a:off x="7214793" y="4491130"/>
              <a:ext cx="236854" cy="381000"/>
            </a:xfrm>
            <a:custGeom>
              <a:avLst/>
              <a:gdLst/>
              <a:ahLst/>
              <a:cxnLst/>
              <a:rect l="l" t="t" r="r" b="b"/>
              <a:pathLst>
                <a:path w="236854" h="381000">
                  <a:moveTo>
                    <a:pt x="236296" y="379082"/>
                  </a:moveTo>
                  <a:lnTo>
                    <a:pt x="135699" y="0"/>
                  </a:lnTo>
                  <a:lnTo>
                    <a:pt x="95796" y="0"/>
                  </a:lnTo>
                  <a:lnTo>
                    <a:pt x="0" y="380682"/>
                  </a:lnTo>
                  <a:lnTo>
                    <a:pt x="236296" y="379082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9" name="object 54">
              <a:extLst>
                <a:ext uri="{FF2B5EF4-FFF2-40B4-BE49-F238E27FC236}">
                  <a16:creationId xmlns:a16="http://schemas.microsoft.com/office/drawing/2014/main" id="{242736F8-C901-4164-8F84-EAC4580813D3}"/>
                </a:ext>
              </a:extLst>
            </p:cNvPr>
            <p:cNvSpPr/>
            <p:nvPr/>
          </p:nvSpPr>
          <p:spPr>
            <a:xfrm>
              <a:off x="7157592" y="4871392"/>
              <a:ext cx="349885" cy="44450"/>
            </a:xfrm>
            <a:custGeom>
              <a:avLst/>
              <a:gdLst/>
              <a:ahLst/>
              <a:cxnLst/>
              <a:rect l="l" t="t" r="r" b="b"/>
              <a:pathLst>
                <a:path w="349884" h="44450">
                  <a:moveTo>
                    <a:pt x="0" y="0"/>
                  </a:moveTo>
                  <a:lnTo>
                    <a:pt x="349351" y="0"/>
                  </a:lnTo>
                  <a:lnTo>
                    <a:pt x="349351" y="44411"/>
                  </a:lnTo>
                  <a:lnTo>
                    <a:pt x="0" y="44411"/>
                  </a:lnTo>
                  <a:lnTo>
                    <a:pt x="0" y="0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0" name="object 55">
              <a:extLst>
                <a:ext uri="{FF2B5EF4-FFF2-40B4-BE49-F238E27FC236}">
                  <a16:creationId xmlns:a16="http://schemas.microsoft.com/office/drawing/2014/main" id="{32569201-2AC6-4838-84DD-70A133213452}"/>
                </a:ext>
              </a:extLst>
            </p:cNvPr>
            <p:cNvSpPr/>
            <p:nvPr/>
          </p:nvSpPr>
          <p:spPr>
            <a:xfrm>
              <a:off x="7276479" y="4624268"/>
              <a:ext cx="109220" cy="15240"/>
            </a:xfrm>
            <a:custGeom>
              <a:avLst/>
              <a:gdLst/>
              <a:ahLst/>
              <a:cxnLst/>
              <a:rect l="l" t="t" r="r" b="b"/>
              <a:pathLst>
                <a:path w="109220" h="15239">
                  <a:moveTo>
                    <a:pt x="0" y="3924"/>
                  </a:moveTo>
                  <a:lnTo>
                    <a:pt x="29891" y="12414"/>
                  </a:lnTo>
                  <a:lnTo>
                    <a:pt x="51206" y="14835"/>
                  </a:lnTo>
                  <a:lnTo>
                    <a:pt x="74159" y="10819"/>
                  </a:lnTo>
                  <a:lnTo>
                    <a:pt x="108966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1" name="object 56">
              <a:extLst>
                <a:ext uri="{FF2B5EF4-FFF2-40B4-BE49-F238E27FC236}">
                  <a16:creationId xmlns:a16="http://schemas.microsoft.com/office/drawing/2014/main" id="{5F4F5C69-5D4A-4DC0-9855-8263E91CA976}"/>
                </a:ext>
              </a:extLst>
            </p:cNvPr>
            <p:cNvSpPr/>
            <p:nvPr/>
          </p:nvSpPr>
          <p:spPr>
            <a:xfrm>
              <a:off x="7262013" y="4679793"/>
              <a:ext cx="119380" cy="14604"/>
            </a:xfrm>
            <a:custGeom>
              <a:avLst/>
              <a:gdLst/>
              <a:ahLst/>
              <a:cxnLst/>
              <a:rect l="l" t="t" r="r" b="b"/>
              <a:pathLst>
                <a:path w="119379" h="14604">
                  <a:moveTo>
                    <a:pt x="0" y="1460"/>
                  </a:moveTo>
                  <a:lnTo>
                    <a:pt x="35794" y="11374"/>
                  </a:lnTo>
                  <a:lnTo>
                    <a:pt x="60137" y="14527"/>
                  </a:lnTo>
                  <a:lnTo>
                    <a:pt x="84199" y="10781"/>
                  </a:lnTo>
                  <a:lnTo>
                    <a:pt x="11915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2" name="object 57">
              <a:extLst>
                <a:ext uri="{FF2B5EF4-FFF2-40B4-BE49-F238E27FC236}">
                  <a16:creationId xmlns:a16="http://schemas.microsoft.com/office/drawing/2014/main" id="{140CDF28-FD83-4204-A9C1-442CE43F3E9E}"/>
                </a:ext>
              </a:extLst>
            </p:cNvPr>
            <p:cNvSpPr/>
            <p:nvPr/>
          </p:nvSpPr>
          <p:spPr>
            <a:xfrm>
              <a:off x="7243671" y="4742647"/>
              <a:ext cx="169545" cy="24130"/>
            </a:xfrm>
            <a:custGeom>
              <a:avLst/>
              <a:gdLst/>
              <a:ahLst/>
              <a:cxnLst/>
              <a:rect l="l" t="t" r="r" b="b"/>
              <a:pathLst>
                <a:path w="169545" h="24129">
                  <a:moveTo>
                    <a:pt x="0" y="5181"/>
                  </a:moveTo>
                  <a:lnTo>
                    <a:pt x="50307" y="19709"/>
                  </a:lnTo>
                  <a:lnTo>
                    <a:pt x="84702" y="24012"/>
                  </a:lnTo>
                  <a:lnTo>
                    <a:pt x="119050" y="17604"/>
                  </a:lnTo>
                  <a:lnTo>
                    <a:pt x="169214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3" name="object 58">
              <a:extLst>
                <a:ext uri="{FF2B5EF4-FFF2-40B4-BE49-F238E27FC236}">
                  <a16:creationId xmlns:a16="http://schemas.microsoft.com/office/drawing/2014/main" id="{D1C49ECC-20B8-4DB4-B43F-41A8ED96EC19}"/>
                </a:ext>
              </a:extLst>
            </p:cNvPr>
            <p:cNvSpPr/>
            <p:nvPr/>
          </p:nvSpPr>
          <p:spPr>
            <a:xfrm>
              <a:off x="7234651" y="4792112"/>
              <a:ext cx="175895" cy="24765"/>
            </a:xfrm>
            <a:custGeom>
              <a:avLst/>
              <a:gdLst/>
              <a:ahLst/>
              <a:cxnLst/>
              <a:rect l="l" t="t" r="r" b="b"/>
              <a:pathLst>
                <a:path w="175895" h="24764">
                  <a:moveTo>
                    <a:pt x="0" y="8204"/>
                  </a:moveTo>
                  <a:lnTo>
                    <a:pt x="53941" y="20991"/>
                  </a:lnTo>
                  <a:lnTo>
                    <a:pt x="90203" y="24399"/>
                  </a:lnTo>
                  <a:lnTo>
                    <a:pt x="125238" y="17658"/>
                  </a:lnTo>
                  <a:lnTo>
                    <a:pt x="17550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</p:spTree>
    <p:extLst>
      <p:ext uri="{BB962C8B-B14F-4D97-AF65-F5344CB8AC3E}">
        <p14:creationId xmlns:p14="http://schemas.microsoft.com/office/powerpoint/2010/main" val="74417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7F6AD1-D3F1-4082-8D27-D49756BAAEAC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62A4B-F093-4DAF-BE9D-9C9150C6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E3CE2A-6C49-4F35-9B0E-78A2D66BA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15B3E7E-805A-422D-B2D6-08076AAC9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2118" y="5848513"/>
            <a:ext cx="1101244" cy="8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7A755C-C1FD-4873-BC6F-9B8CF2262BD9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62A4B-F093-4DAF-BE9D-9C9150C6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E3CE2A-6C49-4F35-9B0E-78A2D66BA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D942E4A-FCA7-4CB8-BADF-5B7D5026B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7" y="5753819"/>
            <a:ext cx="1343879" cy="10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3DB0DF-ADA2-4FA3-B3BE-D566D7A326DB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5994F5-B44E-4354-94B6-49FB20FA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89E2D7-8EBD-4FD3-8BEA-C88C2D098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2205C88-E6CC-413F-BCE8-061BCE7664AC}"/>
              </a:ext>
            </a:extLst>
          </p:cNvPr>
          <p:cNvGrpSpPr/>
          <p:nvPr userDrawn="1"/>
        </p:nvGrpSpPr>
        <p:grpSpPr>
          <a:xfrm>
            <a:off x="229823" y="5495026"/>
            <a:ext cx="3531294" cy="1362974"/>
            <a:chOff x="229823" y="4731421"/>
            <a:chExt cx="5265448" cy="2126579"/>
          </a:xfrm>
        </p:grpSpPr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85A71083-DBFA-4D2F-88D1-BF9C9DA7C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26324" y="4996192"/>
              <a:ext cx="2137987" cy="1708030"/>
            </a:xfrm>
            <a:prstGeom prst="rect">
              <a:avLst/>
            </a:prstGeom>
          </p:spPr>
        </p:pic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97FDDE72-F055-4607-8B44-7492C8F13B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43759" y="5269890"/>
              <a:ext cx="348395" cy="249708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5CE81749-94E9-4544-B079-357D692AB1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15916" y="4731421"/>
              <a:ext cx="348395" cy="249708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6A69E1C9-9C3F-4BEE-A14B-7D88B1C1C9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46876" y="5799790"/>
              <a:ext cx="348395" cy="249708"/>
            </a:xfrm>
            <a:prstGeom prst="rect">
              <a:avLst/>
            </a:prstGeom>
          </p:spPr>
        </p:pic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87DCC241-6CEE-4000-8493-612EC1F67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46529" y="6161337"/>
              <a:ext cx="348395" cy="249708"/>
            </a:xfrm>
            <a:prstGeom prst="rect">
              <a:avLst/>
            </a:prstGeom>
          </p:spPr>
        </p:pic>
        <p:pic>
          <p:nvPicPr>
            <p:cNvPr id="14" name="Image 13" descr="Une image contenant antenne&#10;&#10;Description générée automatiquement">
              <a:extLst>
                <a:ext uri="{FF2B5EF4-FFF2-40B4-BE49-F238E27FC236}">
                  <a16:creationId xmlns:a16="http://schemas.microsoft.com/office/drawing/2014/main" id="{A9064943-C91E-4B3A-B1EC-3794D18D1C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23" y="5344998"/>
              <a:ext cx="995526" cy="151300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44737CF-D06A-4572-BC1E-B93CD117BF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95393" y="6492875"/>
              <a:ext cx="376999" cy="36512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7F9949C-8EF3-4DD5-8B56-572D2821E8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517925" y="6492873"/>
              <a:ext cx="376999" cy="365125"/>
            </a:xfrm>
            <a:prstGeom prst="rect">
              <a:avLst/>
            </a:prstGeom>
          </p:spPr>
        </p:pic>
        <p:pic>
          <p:nvPicPr>
            <p:cNvPr id="17" name="Image 16" descr="Une image contenant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EB651FA8-261C-4DF6-9437-C3B20C446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212044" y="6544700"/>
              <a:ext cx="267451" cy="313300"/>
            </a:xfrm>
            <a:prstGeom prst="rect">
              <a:avLst/>
            </a:prstGeom>
          </p:spPr>
        </p:pic>
        <p:pic>
          <p:nvPicPr>
            <p:cNvPr id="18" name="Image 17" descr="Une image contenant antenne&#10;&#10;Description générée automatiquement">
              <a:extLst>
                <a:ext uri="{FF2B5EF4-FFF2-40B4-BE49-F238E27FC236}">
                  <a16:creationId xmlns:a16="http://schemas.microsoft.com/office/drawing/2014/main" id="{86CA5D0A-7A1B-456D-A6BE-E17CFE708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75" y="5638961"/>
              <a:ext cx="802104" cy="1219039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62132E5C-7A35-4D8A-B66A-A8605B309E6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8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57F447-BBB5-4BDF-9E6F-E1DFA73EA391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62A4B-F093-4DAF-BE9D-9C9150C6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E3CE2A-6C49-4F35-9B0E-78A2D66BA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  <p:pic>
        <p:nvPicPr>
          <p:cNvPr id="5" name="Image 4" descr="Une image contenant texte, sport&#10;&#10;Description générée automatiquement">
            <a:extLst>
              <a:ext uri="{FF2B5EF4-FFF2-40B4-BE49-F238E27FC236}">
                <a16:creationId xmlns:a16="http://schemas.microsoft.com/office/drawing/2014/main" id="{F5D6C0D8-055F-4CED-B18C-5DF3481C3F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0911" y="5462017"/>
            <a:ext cx="1801594" cy="12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3F542-1DA5-4FDE-8610-122776E40F1B}"/>
              </a:ext>
            </a:extLst>
          </p:cNvPr>
          <p:cNvSpPr/>
          <p:nvPr userDrawn="1"/>
        </p:nvSpPr>
        <p:spPr>
          <a:xfrm>
            <a:off x="1972520" y="254115"/>
            <a:ext cx="10210906" cy="778325"/>
          </a:xfrm>
          <a:prstGeom prst="rect">
            <a:avLst/>
          </a:prstGeom>
          <a:solidFill>
            <a:srgbClr val="005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50203-499E-4A3C-B2C2-65267C5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62A4B-F093-4DAF-BE9D-9C9150C6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0995-7DE0-4943-9F88-68A026E6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E3CE2A-6C49-4F35-9B0E-78A2D66BA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48" y="258455"/>
            <a:ext cx="1657998" cy="8033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7ED475-3039-4870-9D4B-E0770762F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90" y="5639761"/>
            <a:ext cx="801578" cy="12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0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364F92-9F7B-4300-96D1-F3735EB3E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078CE-148F-4D04-B24D-AB8A833BA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3460" y="6339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FF610C0E-00FC-483D-AEFB-77AF5C49E04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E3C052-6040-484F-8871-CA4B70B8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362" y="261616"/>
            <a:ext cx="9704716" cy="770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54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73" r:id="rId10"/>
    <p:sldLayoutId id="2147483686" r:id="rId11"/>
    <p:sldLayoutId id="2147483687" r:id="rId12"/>
    <p:sldLayoutId id="2147483688" r:id="rId13"/>
    <p:sldLayoutId id="2147483689" r:id="rId14"/>
    <p:sldLayoutId id="2147483671" r:id="rId15"/>
    <p:sldLayoutId id="2147483672" r:id="rId16"/>
    <p:sldLayoutId id="2147483691" r:id="rId17"/>
    <p:sldLayoutId id="2147483692" r:id="rId18"/>
    <p:sldLayoutId id="2147483675" r:id="rId19"/>
    <p:sldLayoutId id="2147483674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BlockBE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ource Sans Pro" panose="020B0503030403020204" pitchFamily="34" charset="0"/>
        <a:buChar char="-"/>
        <a:defRPr sz="18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ource Sans Pro" panose="020B0503030403020204" pitchFamily="34" charset="0"/>
        <a:buChar char="-"/>
        <a:defRPr sz="14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ource Sans Pro" panose="020B0503030403020204" pitchFamily="34" charset="0"/>
        <a:buChar char="-"/>
        <a:defRPr sz="14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B70BB-83DD-98CE-A4FD-D5D712258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BlockBE"/>
              </a:rPr>
              <a:t>Préparation Audit Label Employeur Pro-Vélo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4736CA-1D28-A58D-6C70-E3505515B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ea typeface="Source Sans Pro"/>
              </a:rPr>
              <a:t>Nom de votre société / organisation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ea typeface="Source Sans Pro"/>
              </a:rPr>
              <a:t>Date Audit</a:t>
            </a:r>
          </a:p>
          <a:p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ea typeface="Source Sans Pro"/>
              </a:rPr>
              <a:t>Nom/Prénom du/ de la </a:t>
            </a:r>
            <a:r>
              <a:rPr lang="fr-FR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ea typeface="Source Sans Pro"/>
              </a:rPr>
              <a:t>référent.e</a:t>
            </a:r>
            <a:r>
              <a:rPr lang="fr-FR" i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ea typeface="Source Sans Pro"/>
              </a:rPr>
              <a:t> vélo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C40FEC-0C3C-54B3-93D7-0DC8D2A9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47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93D39-F108-2D9A-7716-D94D360F8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1B6FF-8F56-FF00-F064-09D0B27A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1.1.4. Engagement de la direction en matière de mobilité vélo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B8A2EE-323D-BFC9-FC83-4F7CA195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8D3076-258D-7F61-97E2-1CDA8756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A854D0-AA2F-ADBD-664B-CB41C8C971FE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Communication interne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Post Réseaux Sociaux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 des membres du codir/comex à vélo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3345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4C82-26BC-94B4-F274-34DE8768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A3715-0942-E496-7F54-BE72FBA6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1.2.1. Communication externe </a:t>
            </a:r>
            <a:r>
              <a:rPr lang="fr-FR" dirty="0" err="1"/>
              <a:t>pro-vélo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30EE4-6A31-00B5-C382-771B34E2A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CC2B16-4C21-0CAD-D85B-688C682B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DFDE2A-064A-F671-97D9-4AF864ED3FE7}"/>
              </a:ext>
            </a:extLst>
          </p:cNvPr>
          <p:cNvSpPr txBox="1"/>
          <p:nvPr/>
        </p:nvSpPr>
        <p:spPr>
          <a:xfrm>
            <a:off x="6236271" y="1363960"/>
            <a:ext cx="6094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Revue de presse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Offres d'emploi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Vidéos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Newsletters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2698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EE48B-27E5-21D6-5EF5-1146D3ABE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7C79F-5C12-EF58-8C0D-F3391200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1.2.2. Pratiques d’achats </a:t>
            </a:r>
            <a:r>
              <a:rPr lang="fr-FR" dirty="0" err="1"/>
              <a:t>pro-vélo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3AE6A-63E4-A58E-BE1D-1EF36B8F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3058EE-ABDD-25B0-2CDE-88EAE864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5F31F0-A380-494E-3C98-F82A67A1EF0E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Charte achat responsable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Contrat de prestation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6733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0ECB8-7A19-C5B2-0B94-9B3C2A02E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14DD7-276D-8F8A-85DE-C0119200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1.2.3. Plaidoyer </a:t>
            </a:r>
            <a:r>
              <a:rPr lang="fr-FR" dirty="0" err="1"/>
              <a:t>pro-vélo</a:t>
            </a:r>
            <a:r>
              <a:rPr lang="fr-FR" dirty="0"/>
              <a:t> auprès des parties prenantes externes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B646B7-6623-4E9E-9A95-6150E0BE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1CE205-67F0-BC7B-FACA-C7E37CAC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835808-79CC-4413-F585-8F0532287328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CR de réunion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Convention de partenariat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Echange de mails avec Club Employeurs, Collectivités, Association locale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2749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6CF9C-2A91-960C-15E9-901DA4514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F978B91-1025-5661-77F5-FF7D36C5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4E644F-96E7-7347-5B86-A25F479B0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 COMMUNICATION ET MOTIVATION</a:t>
            </a:r>
          </a:p>
        </p:txBody>
      </p:sp>
    </p:spTree>
    <p:extLst>
      <p:ext uri="{BB962C8B-B14F-4D97-AF65-F5344CB8AC3E}">
        <p14:creationId xmlns:p14="http://schemas.microsoft.com/office/powerpoint/2010/main" val="230077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32B6F-7D85-0701-99E3-B5FEBA60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33BB4-CAF7-FFAD-15CB-EAA14184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2.1.1.A. Existence d’un support ou guide centralisant les informations </a:t>
            </a:r>
            <a:r>
              <a:rPr lang="fr-FR" dirty="0" err="1"/>
              <a:t>pro-vélo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7359E-A27A-346B-49B2-F191C53D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6BB3C9-CFD2-3421-2EDF-C79E6E89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D2A3E9-98A2-F192-0C7A-790304645EFE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Guide papier ou numérique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Capture d'écran intranet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319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585C3-ABC1-9589-368F-1012C734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2.1.1.B. Qualité et exhaustivité du contenu du support ou du guide centralisant les informations </a:t>
            </a:r>
            <a:r>
              <a:rPr lang="fr-FR" dirty="0" err="1"/>
              <a:t>pro-vélo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E867D-3178-68E2-FAF7-A46B4DA3F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11A111-5A0B-140D-0F20-09C7A5E7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652635-6D4E-1669-8B14-06B147BF82EE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Guide papier ou numérique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Capture d'écran intranet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478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A62B-7C9F-4CAD-9722-9D74057B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693E9-C3BE-161D-9489-4D2614AF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2.1.2.A. Communications sur la mobilité vélo pour le personnel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67C00-7C66-A2F0-4B29-DA04A20BB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A352DD-F149-7C17-8CDB-8220C903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17</a:t>
            </a:fld>
            <a:endParaRPr lang="fr-FR" dirty="0"/>
          </a:p>
        </p:txBody>
      </p:sp>
      <p:pic>
        <p:nvPicPr>
          <p:cNvPr id="5" name="Espace réservé du contenu 5" descr="Étoile avec un remplissage uni">
            <a:extLst>
              <a:ext uri="{FF2B5EF4-FFF2-40B4-BE49-F238E27FC236}">
                <a16:creationId xmlns:a16="http://schemas.microsoft.com/office/drawing/2014/main" id="{060FA173-89DB-8417-1AA3-2688E9395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2240" y="476772"/>
            <a:ext cx="564439" cy="56443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7F4E6C-0CD3-1CF1-F74B-1AECE9574BE1}"/>
              </a:ext>
            </a:extLst>
          </p:cNvPr>
          <p:cNvSpPr txBox="1"/>
          <p:nvPr/>
        </p:nvSpPr>
        <p:spPr>
          <a:xfrm>
            <a:off x="6236271" y="1363960"/>
            <a:ext cx="6094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Affiches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Newsletter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Intranet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03720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9E59-9F4C-9FF3-7B54-FB12C8764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8CDC7-1C82-B72D-3DE6-9D931EE2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2.1.2.B. Communications sur la mobilité vélo pour les nouvelles personnes venant sur le site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12BBEF-F0C9-D534-7B17-3C26805CB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13067E-8E81-168E-426C-E9B56942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F7D108-6BAE-CD5D-FB6D-BACAAEE98EC9}"/>
              </a:ext>
            </a:extLst>
          </p:cNvPr>
          <p:cNvSpPr txBox="1"/>
          <p:nvPr/>
        </p:nvSpPr>
        <p:spPr>
          <a:xfrm>
            <a:off x="6236271" y="1363960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Capture d'écran extranet / site internet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0795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1F2DD-78D3-7B77-4E36-EEC90C01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2.1.3.A. Sensibilisation sur l’intermodalité ou le report modal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03EC37-1A56-779F-F269-94085EB48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617085-E90D-AE23-3ACD-B4213980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19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0F13E8-BDEE-3BD7-2404-D979CA9EE4A0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Note d'information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Newsletter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6084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9F8C1-CEE6-1F7D-726C-1AD405C7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N° et intitulé du critère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46EB1A-9C1F-5503-6530-27D2E60C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35" y="3429000"/>
            <a:ext cx="6749374" cy="4351338"/>
          </a:xfrm>
        </p:spPr>
        <p:txBody>
          <a:bodyPr/>
          <a:lstStyle/>
          <a:p>
            <a:r>
              <a:rPr lang="fr-FR" dirty="0"/>
              <a:t>Insérer dans chacune des slides </a:t>
            </a:r>
          </a:p>
          <a:p>
            <a:pPr lvl="1"/>
            <a:r>
              <a:rPr lang="fr-FR" dirty="0"/>
              <a:t>vos captures d’écran </a:t>
            </a:r>
          </a:p>
          <a:p>
            <a:pPr lvl="1"/>
            <a:r>
              <a:rPr lang="fr-FR" dirty="0"/>
              <a:t>listes de pièces justificatives</a:t>
            </a:r>
          </a:p>
          <a:p>
            <a:pPr lvl="1"/>
            <a:r>
              <a:rPr lang="fr-FR" dirty="0"/>
              <a:t>liens éventuels vers un drive</a:t>
            </a:r>
          </a:p>
          <a:p>
            <a:r>
              <a:rPr lang="fr-FR" dirty="0"/>
              <a:t>Envoyer ce document et l’ensemble des pièces </a:t>
            </a:r>
            <a:r>
              <a:rPr lang="fr-FR" u="sng" dirty="0"/>
              <a:t>5 jours ouvrés </a:t>
            </a:r>
            <a:r>
              <a:rPr lang="fr-FR" dirty="0"/>
              <a:t>avant la date de l’audit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1A4C53-A038-B7A7-5394-E8266A5D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</a:t>
            </a:fld>
            <a:endParaRPr lang="fr-FR" dirty="0"/>
          </a:p>
        </p:txBody>
      </p:sp>
      <p:pic>
        <p:nvPicPr>
          <p:cNvPr id="5" name="Espace réservé du contenu 5" descr="Étoile avec un remplissage uni">
            <a:extLst>
              <a:ext uri="{FF2B5EF4-FFF2-40B4-BE49-F238E27FC236}">
                <a16:creationId xmlns:a16="http://schemas.microsoft.com/office/drawing/2014/main" id="{F6E03A84-7522-E320-3C5D-9F96FF446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2240" y="476772"/>
            <a:ext cx="564439" cy="564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B280CF-1E0E-FABD-CEAA-47D81A45C993}"/>
              </a:ext>
            </a:extLst>
          </p:cNvPr>
          <p:cNvSpPr txBox="1"/>
          <p:nvPr/>
        </p:nvSpPr>
        <p:spPr>
          <a:xfrm>
            <a:off x="9487741" y="1363132"/>
            <a:ext cx="296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>
                <a:latin typeface="Aptos" panose="020B0004020202020204" pitchFamily="34" charset="0"/>
              </a:rPr>
              <a:t>Fiche de poste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>
                <a:latin typeface="Aptos" panose="020B0004020202020204" pitchFamily="34" charset="0"/>
              </a:rPr>
              <a:t>Lettre de 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8815B-F08C-501C-178E-E8C34AA3FF77}"/>
              </a:ext>
            </a:extLst>
          </p:cNvPr>
          <p:cNvSpPr/>
          <p:nvPr/>
        </p:nvSpPr>
        <p:spPr>
          <a:xfrm>
            <a:off x="6282448" y="1543141"/>
            <a:ext cx="2422188" cy="770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Si étoile, le critère est obligatoire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52570-C30E-5895-A7A2-C33B177D8F38}"/>
              </a:ext>
            </a:extLst>
          </p:cNvPr>
          <p:cNvSpPr/>
          <p:nvPr/>
        </p:nvSpPr>
        <p:spPr>
          <a:xfrm>
            <a:off x="9152136" y="3134129"/>
            <a:ext cx="2422188" cy="770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Exemple de pièces justificatives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7AAC64C-2259-84BE-9A3E-850A69F34326}"/>
              </a:ext>
            </a:extLst>
          </p:cNvPr>
          <p:cNvCxnSpPr>
            <a:cxnSpLocks/>
          </p:cNvCxnSpPr>
          <p:nvPr/>
        </p:nvCxnSpPr>
        <p:spPr>
          <a:xfrm flipV="1">
            <a:off x="8365787" y="758991"/>
            <a:ext cx="2602194" cy="604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7E26074-EB19-2F97-7E45-63C93DE72499}"/>
              </a:ext>
            </a:extLst>
          </p:cNvPr>
          <p:cNvCxnSpPr>
            <a:cxnSpLocks/>
          </p:cNvCxnSpPr>
          <p:nvPr/>
        </p:nvCxnSpPr>
        <p:spPr>
          <a:xfrm flipV="1">
            <a:off x="10515600" y="2133956"/>
            <a:ext cx="0" cy="846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65E70B2-F941-6D65-C0E1-902A5EC154C7}"/>
              </a:ext>
            </a:extLst>
          </p:cNvPr>
          <p:cNvSpPr txBox="1"/>
          <p:nvPr/>
        </p:nvSpPr>
        <p:spPr>
          <a:xfrm>
            <a:off x="1712068" y="1512156"/>
            <a:ext cx="298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INAPLICABLE IMPOSSIBILITE DE REALISER TRAVAUX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FE4D64-E5EC-F1DB-FF0A-64FFD2F6EEA7}"/>
              </a:ext>
            </a:extLst>
          </p:cNvPr>
          <p:cNvSpPr/>
          <p:nvPr/>
        </p:nvSpPr>
        <p:spPr>
          <a:xfrm>
            <a:off x="6282448" y="2595211"/>
            <a:ext cx="2422188" cy="770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Consignes sur l’applicabilité du critère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D608310-4959-8074-DE26-D7A16FB4BE08}"/>
              </a:ext>
            </a:extLst>
          </p:cNvPr>
          <p:cNvCxnSpPr>
            <a:cxnSpLocks/>
          </p:cNvCxnSpPr>
          <p:nvPr/>
        </p:nvCxnSpPr>
        <p:spPr>
          <a:xfrm flipH="1" flipV="1">
            <a:off x="3205264" y="2259439"/>
            <a:ext cx="2903390" cy="738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9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292CF-8BCC-7424-F504-F484541AA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CF210-C38B-D1E9-9362-6B6BFB8D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2.1.3.B. Conseil personnalisé pour inciter au report modal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3FB3BD-2724-7FD3-8C22-D3CB7DD1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655FEE-CA67-3593-ABCF-2C026A79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2C6200-8138-3C8E-4008-2488B18CE856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Note d'information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280248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BF00B-FEE8-B1BF-3AE6-118C1911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D0901-D679-E36F-A7C2-F60E219E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2.2.1. Création et animation d’une communauté </a:t>
            </a:r>
            <a:r>
              <a:rPr lang="fr-FR" dirty="0" err="1"/>
              <a:t>pro-vélo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1D7EB-C435-93A6-293F-6FD375481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6B2456-ABD6-1FEC-8DE9-8658F9A9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D8A8B2-5838-2608-3F46-E78E523627BF}"/>
              </a:ext>
            </a:extLst>
          </p:cNvPr>
          <p:cNvSpPr txBox="1"/>
          <p:nvPr/>
        </p:nvSpPr>
        <p:spPr>
          <a:xfrm>
            <a:off x="6236271" y="1363960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Captures d'écran du système d'échange utilisé (Teams, Slack, </a:t>
            </a:r>
            <a:r>
              <a:rPr lang="fr-FR" sz="1400" i="1" dirty="0" err="1"/>
              <a:t>Element</a:t>
            </a:r>
            <a:r>
              <a:rPr lang="fr-FR" sz="1400" i="1" dirty="0"/>
              <a:t>, etc.)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5466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DDDD7-D32C-840E-8223-FD8BCB3CE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3C694-C47E-F647-441E-92445617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2.2.2.A. Mise en place du Forfait Mobilités Durables (FMD)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4C9A2A-8793-8808-D2ED-0C5D888EF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97F02B-3A02-D198-F2F3-3BAA53F4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B0328-4538-9980-558F-6EBDEA1E9344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CR, PV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Accord d'entreprise, DUE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2480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6488B-D07B-AA94-968A-04A311FE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2.2.2.B. Suivi du FMD et conditions d’accès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7373D-10FA-A1A4-371F-944BEEDC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2E366-8DB0-1F63-061B-E4C86B57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E1A83E-B0AC-823A-31ED-9B7F36C8223E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CR, PV, Délibération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Accord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Tableau de suivi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8156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DD9C6-A4F4-8D31-2897-E687E150D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FCA0F-6125-07F2-E7DB-9A6AA618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2.2.2.C. Montant du FMD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99A96F-B151-BEB7-A4EE-8D6EA87AD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30388D-9462-6237-913F-A5579183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5CC122-EDAF-3A2F-1D98-403FB3347B4E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CR, PV, Délibération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Accord d’entreprise, DUE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48828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216D8-5228-7F62-0C0B-CD28687AE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1E669-7B97-4D84-5162-67F94D0B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2.2.3. Autres incitations financières que le FMD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8FD1F5-781B-3896-CA94-F3256897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1F356E-3D0C-FDE6-EB0F-A1478C7B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B24C1B-DAF2-8E87-96E5-5B1E96E4842B}"/>
              </a:ext>
            </a:extLst>
          </p:cNvPr>
          <p:cNvSpPr txBox="1"/>
          <p:nvPr/>
        </p:nvSpPr>
        <p:spPr>
          <a:xfrm>
            <a:off x="6236271" y="1363960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Communication interne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37399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A8BEF-66A1-FDEC-F826-CDA91472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2.3.1. Existence d’informations pertinentes incitant les visiteurs, usagers ou clients à venir à vélo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0D7D2B-0DC5-995D-B9B1-E7BB6176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E3F0E6-CED6-DA9C-86B1-FB1A3245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813201-3EBB-BE57-11E7-8B95441AF99A}"/>
              </a:ext>
            </a:extLst>
          </p:cNvPr>
          <p:cNvSpPr txBox="1"/>
          <p:nvPr/>
        </p:nvSpPr>
        <p:spPr>
          <a:xfrm>
            <a:off x="6236271" y="1363960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Capture d'écran extranet / réseaux sociaux / Plaquette / affiche 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12A715-7FF4-CBCF-62B9-AF8B3BCC8D92}"/>
              </a:ext>
            </a:extLst>
          </p:cNvPr>
          <p:cNvSpPr txBox="1"/>
          <p:nvPr/>
        </p:nvSpPr>
        <p:spPr>
          <a:xfrm>
            <a:off x="2302213" y="1333182"/>
            <a:ext cx="379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APPLICABLE SEULEMENT AUX ERP</a:t>
            </a:r>
          </a:p>
        </p:txBody>
      </p:sp>
    </p:spTree>
    <p:extLst>
      <p:ext uri="{BB962C8B-B14F-4D97-AF65-F5344CB8AC3E}">
        <p14:creationId xmlns:p14="http://schemas.microsoft.com/office/powerpoint/2010/main" val="4216604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BD0B8-2E27-18F9-7C95-3C3E769A7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DDB54-F902-CE99-806E-D94B9E8D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2.3.2. Proposition d’incitations ponctuelles ou pérennes à l’utilisation du vélo par les visiteurs, usagers ou clients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853A27-4835-DB00-67B7-2F71F67E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401E77-0C57-8D49-7825-1E543408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1954C8-E05A-FF8C-673B-B34656BA3EA1}"/>
              </a:ext>
            </a:extLst>
          </p:cNvPr>
          <p:cNvSpPr txBox="1"/>
          <p:nvPr/>
        </p:nvSpPr>
        <p:spPr>
          <a:xfrm>
            <a:off x="6236271" y="1363960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Capture d'écran extranet / réseaux sociaux / Plaquette / affiche 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B0E285-9BB1-A5D1-A882-57D62056FA83}"/>
              </a:ext>
            </a:extLst>
          </p:cNvPr>
          <p:cNvSpPr txBox="1"/>
          <p:nvPr/>
        </p:nvSpPr>
        <p:spPr>
          <a:xfrm>
            <a:off x="2302213" y="1333182"/>
            <a:ext cx="379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APPLICABLE SEULEMENT AUX ERP</a:t>
            </a:r>
          </a:p>
        </p:txBody>
      </p:sp>
    </p:spTree>
    <p:extLst>
      <p:ext uri="{BB962C8B-B14F-4D97-AF65-F5344CB8AC3E}">
        <p14:creationId xmlns:p14="http://schemas.microsoft.com/office/powerpoint/2010/main" val="1344534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A7800-DB2A-AD96-3C1F-84B2347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2.3.3. Possibilité d’un stationnement vélo pour les visiteurs, usagers ou clients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0DF12-E20C-2279-A673-1554D38AD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74038-ECFC-5857-E241-892FC742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851BCB-AA90-0377-D478-C7D11E922B22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 pendant l’audit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1C479E-2087-714D-28F9-E5452D6AF057}"/>
              </a:ext>
            </a:extLst>
          </p:cNvPr>
          <p:cNvSpPr txBox="1"/>
          <p:nvPr/>
        </p:nvSpPr>
        <p:spPr>
          <a:xfrm>
            <a:off x="2302213" y="1333182"/>
            <a:ext cx="379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APPLICABLE SEULEMENT AUX ERP</a:t>
            </a:r>
          </a:p>
        </p:txBody>
      </p:sp>
    </p:spTree>
    <p:extLst>
      <p:ext uri="{BB962C8B-B14F-4D97-AF65-F5344CB8AC3E}">
        <p14:creationId xmlns:p14="http://schemas.microsoft.com/office/powerpoint/2010/main" val="846547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90272-6374-E125-A29B-28CF09C5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2.3.4. Présence d’outils de maintenance et / ou de matériel pour les visiteurs, usagers ou clients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C34BB-12C8-B019-79F8-CA770DD2C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D3C402-54AF-2EFE-FD23-C2F69409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29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51B179-E2CA-E1DD-A225-7F7C1418EC3C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 pendant l'audit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682FB3-D422-E92C-8744-FFB44132B484}"/>
              </a:ext>
            </a:extLst>
          </p:cNvPr>
          <p:cNvSpPr txBox="1"/>
          <p:nvPr/>
        </p:nvSpPr>
        <p:spPr>
          <a:xfrm>
            <a:off x="2302213" y="1333182"/>
            <a:ext cx="379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APPLICABLE SEULEMENT AUX ERP</a:t>
            </a:r>
          </a:p>
        </p:txBody>
      </p:sp>
    </p:spTree>
    <p:extLst>
      <p:ext uri="{BB962C8B-B14F-4D97-AF65-F5344CB8AC3E}">
        <p14:creationId xmlns:p14="http://schemas.microsoft.com/office/powerpoint/2010/main" val="183236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A83AF6-D704-16DB-1E50-7679B52A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5B6807-5EE0-09DA-4B80-C2139135D4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 PILOTAGE ET STRATÉGIE </a:t>
            </a:r>
          </a:p>
        </p:txBody>
      </p:sp>
    </p:spTree>
    <p:extLst>
      <p:ext uri="{BB962C8B-B14F-4D97-AF65-F5344CB8AC3E}">
        <p14:creationId xmlns:p14="http://schemas.microsoft.com/office/powerpoint/2010/main" val="3067286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79C21-1C08-BF2E-6BB4-8094CFD0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2.4.1. Organisation d’activités régulières en lien avec la mobilité vélo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673957-C3E5-C075-1B22-2B8BD3312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3C751D-9699-B25A-E79A-D810F746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CFB9E7-C924-6C32-96A5-6FC31F936D72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Article, compte rendu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Suivi plan d’actions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0897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97E9B-ED2B-E68C-D1D3-78AF07D7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2.4.2.A. Participation à un défi mobilité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7E581-7893-06F5-6050-F318F0B4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BA3119-661D-C747-3C68-B050B061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B4156D-B619-3C85-13EE-E99932A75715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Article, compte rendu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Suivi plan d'actions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91821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044C2-E30B-D0EB-D189-6DF36DD1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2.4.2.B. Communication et bilan du défi mobilité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A26E0-8278-492B-F9DF-DC0DEB2F1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476AF-C152-5081-5FB2-FC988B80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28D3EC-9950-D02B-9691-7A0547FFCC63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Communications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Tableau de suivi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53714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E5844-A30D-A59E-F96E-7CBB2FF2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DCC213-C600-495F-247A-462039A9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33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E8EA16-288E-6854-CD47-61C042ED14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 SERVICES</a:t>
            </a:r>
          </a:p>
        </p:txBody>
      </p:sp>
    </p:spTree>
    <p:extLst>
      <p:ext uri="{BB962C8B-B14F-4D97-AF65-F5344CB8AC3E}">
        <p14:creationId xmlns:p14="http://schemas.microsoft.com/office/powerpoint/2010/main" val="2544007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B8A98-D7FD-28F9-9734-912968AB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3.1.1.A. Mise à disposition d’outils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4D4635-7144-31AD-4F58-A9CC87285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37419E-368F-99FF-0E6C-890E72F4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56F2CB-52D1-0492-20F3-80EB8A4318AC}"/>
              </a:ext>
            </a:extLst>
          </p:cNvPr>
          <p:cNvSpPr txBox="1"/>
          <p:nvPr/>
        </p:nvSpPr>
        <p:spPr>
          <a:xfrm>
            <a:off x="6236271" y="1383416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 des outils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34099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7FDC0-5C9D-12AB-64B8-EEABFDC2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3.1.1.B. Présence d’un espace dédié à la réparation, maintenance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538C2-B679-1DE4-1D58-997EAA1BB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02F92A-5ADD-5D1A-AEB2-B7F00721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BE1DCB-8013-9783-8EB5-165234C9951A}"/>
              </a:ext>
            </a:extLst>
          </p:cNvPr>
          <p:cNvSpPr txBox="1"/>
          <p:nvPr/>
        </p:nvSpPr>
        <p:spPr>
          <a:xfrm>
            <a:off x="7286858" y="1333182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 de l’espace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B0D50A-66DC-11B7-0E7B-98A2CF8A004B}"/>
              </a:ext>
            </a:extLst>
          </p:cNvPr>
          <p:cNvSpPr txBox="1"/>
          <p:nvPr/>
        </p:nvSpPr>
        <p:spPr>
          <a:xfrm>
            <a:off x="2302213" y="1333182"/>
            <a:ext cx="470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INAPPLICABLE SI LOCAUX TROP PETITS / IMPOSSIBILITE DE REALISER TRAVAUX</a:t>
            </a:r>
          </a:p>
        </p:txBody>
      </p:sp>
    </p:spTree>
    <p:extLst>
      <p:ext uri="{BB962C8B-B14F-4D97-AF65-F5344CB8AC3E}">
        <p14:creationId xmlns:p14="http://schemas.microsoft.com/office/powerpoint/2010/main" val="3725631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DB530-35B4-BD75-81CF-A3517913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9BABD-E7FF-B11F-8F5F-A359531E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362" y="373580"/>
            <a:ext cx="7587391" cy="770824"/>
          </a:xfrm>
        </p:spPr>
        <p:txBody>
          <a:bodyPr/>
          <a:lstStyle/>
          <a:p>
            <a:r>
              <a:rPr lang="fr-FR" dirty="0"/>
              <a:t>3.1.2.A. Intervention régulière pour entretenir ou réparer les vélos du personnel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81363E-35C9-AC5E-D678-705CB5257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1BBAB1-FA2F-B151-B311-B71ABD25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36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D76B42-A7EA-1745-F17E-9EC70E8DBC1D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Factures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Feuilles d'émargement</a:t>
            </a:r>
            <a:endParaRPr lang="fr-FR" i="1" dirty="0"/>
          </a:p>
        </p:txBody>
      </p:sp>
      <p:pic>
        <p:nvPicPr>
          <p:cNvPr id="8" name="Espace réservé du contenu 5" descr="Étoile avec un remplissage uni">
            <a:extLst>
              <a:ext uri="{FF2B5EF4-FFF2-40B4-BE49-F238E27FC236}">
                <a16:creationId xmlns:a16="http://schemas.microsoft.com/office/drawing/2014/main" id="{416707F4-F17E-6DA8-1B16-B2C89A9D6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2240" y="476772"/>
            <a:ext cx="564439" cy="564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065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91A9F-BD9A-AB6C-6DF6-84142BE90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6EDF5-1187-7F5B-7584-38FB1FEC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3.1.2.B. Nombre de cyclistes bénéficiaires des interventions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90569-255A-08A6-8F76-247D1FD60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F9515A-C77B-C37D-026A-8C5A3DD2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5E5C34-AB6B-2B7B-193C-4436D1FEB723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Feuilles d'émargement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Tableau de suivi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88079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193B0-3239-F6BA-5238-7904FDDE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2BA61-8964-54EA-FD4F-FDF95ED1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3.2.1.A. Mise à disposition de vélos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F3DEB2-FA01-BDB1-E61A-1FFC4C1F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9527F4-A4DA-38A6-E5E3-E3DAD9EA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7A1ABA-7135-7BAB-1B59-CE2BA87077EA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Note d'information interne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781166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2D3A1-FB0A-AFF9-3436-DC55D3EBC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377EF-5E9C-93C6-82BE-D4D4729A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3.2.1.B. Déplacements autorisés pour la flotte de vélos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F0B448-0CAF-F94D-CD27-04A0C3A4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2F60FE-9505-8294-FDE9-55FF112C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39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3AD36D-C24F-1897-BE77-689E6C96C740}"/>
              </a:ext>
            </a:extLst>
          </p:cNvPr>
          <p:cNvSpPr txBox="1"/>
          <p:nvPr/>
        </p:nvSpPr>
        <p:spPr>
          <a:xfrm>
            <a:off x="6236271" y="1363960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Note d'information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3131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A1B11F-9D30-BD59-B029-E84884EF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1.1.1. Nomination d’une personne référente sur site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4D2070-73D1-B681-698D-AB4837AC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644B3C-228B-8095-071E-AA52723A035B}"/>
              </a:ext>
            </a:extLst>
          </p:cNvPr>
          <p:cNvSpPr txBox="1"/>
          <p:nvPr/>
        </p:nvSpPr>
        <p:spPr>
          <a:xfrm>
            <a:off x="9487741" y="1363132"/>
            <a:ext cx="296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>
                <a:latin typeface="Aptos" panose="020B0004020202020204" pitchFamily="34" charset="0"/>
              </a:rPr>
              <a:t>Fiche de poste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>
                <a:latin typeface="Aptos" panose="020B0004020202020204" pitchFamily="34" charset="0"/>
              </a:rPr>
              <a:t>Lettre de mission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F758745-DF63-336F-CB69-9E03E18F1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Espace réservé du contenu 5" descr="Étoile avec un remplissage uni">
            <a:extLst>
              <a:ext uri="{FF2B5EF4-FFF2-40B4-BE49-F238E27FC236}">
                <a16:creationId xmlns:a16="http://schemas.microsoft.com/office/drawing/2014/main" id="{F38B6F81-D823-F17A-C33A-E22B79D93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2240" y="476772"/>
            <a:ext cx="564439" cy="564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387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17F0D-5C73-01F6-D0DB-C1BB88904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BDCFD-7BFE-9A3E-560B-0D70453D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3.2.2. </a:t>
            </a:r>
            <a:r>
              <a:rPr lang="fr-FR"/>
              <a:t>Organisation d’essais de vélos et d’équipements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605A07-F063-F8DA-E7AB-949E2C44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A4DDFA-939D-5FC4-AEA5-4BFC0749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65415E-4090-B9B2-5556-06D34C8C4F5D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Factures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Note /mail</a:t>
            </a:r>
          </a:p>
        </p:txBody>
      </p:sp>
    </p:spTree>
    <p:extLst>
      <p:ext uri="{BB962C8B-B14F-4D97-AF65-F5344CB8AC3E}">
        <p14:creationId xmlns:p14="http://schemas.microsoft.com/office/powerpoint/2010/main" val="1024532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C0320-B9FB-6B4A-2E56-10247911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65A600-33B5-B0BF-5241-77A8668C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41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409A0F-8904-3855-7BAC-A70AF9C41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 SÉCURITÉ</a:t>
            </a:r>
          </a:p>
        </p:txBody>
      </p:sp>
    </p:spTree>
    <p:extLst>
      <p:ext uri="{BB962C8B-B14F-4D97-AF65-F5344CB8AC3E}">
        <p14:creationId xmlns:p14="http://schemas.microsoft.com/office/powerpoint/2010/main" val="2028628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296C7-D10B-B1AC-646D-B9649878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86229-1C1A-8660-197C-5EBC4B02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4.1. Formation à la conduite sécurisée du vélo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C99901-CFE8-6740-7D2D-69EAAC0CF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FFA459-51BD-2A3B-BF26-96DBD5B4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AE4807-4CC4-C7FB-95B9-159C787756B9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Factures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Feuilles d'émargement</a:t>
            </a:r>
            <a:endParaRPr lang="fr-FR" i="1" dirty="0"/>
          </a:p>
        </p:txBody>
      </p:sp>
      <p:pic>
        <p:nvPicPr>
          <p:cNvPr id="7" name="Espace réservé du contenu 5" descr="Étoile avec un remplissage uni">
            <a:extLst>
              <a:ext uri="{FF2B5EF4-FFF2-40B4-BE49-F238E27FC236}">
                <a16:creationId xmlns:a16="http://schemas.microsoft.com/office/drawing/2014/main" id="{CCEB2CCE-551C-2347-CF7E-09379EFAD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2240" y="476772"/>
            <a:ext cx="564439" cy="564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291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643EF-3676-1777-CF77-EB126607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AC7D5-AA1D-516C-862D-B1597EEE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4.2. Distribution gratuite d’un kit sécurité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435EC0-24F7-83E5-5BD5-9F74D538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69EBAD-770D-1FA0-227E-187B6AB5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C69B64-A184-FD16-AD50-BFC1F4FB755E}"/>
              </a:ext>
            </a:extLst>
          </p:cNvPr>
          <p:cNvSpPr txBox="1"/>
          <p:nvPr/>
        </p:nvSpPr>
        <p:spPr>
          <a:xfrm>
            <a:off x="6236271" y="1363960"/>
            <a:ext cx="6094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Note d'information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 des pièces du kit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15255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33690-4736-98A2-641A-3794600E4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74FB8-6E7F-C054-79AF-8361C637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4.3. Suivi des risques et des accidents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B0E49-0FF4-371C-A43C-EAC917E69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ECA74-DA7C-DC49-0CA8-7D946C5D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0BA094-9CEE-FFBC-13BA-283F6F44DE1B}"/>
              </a:ext>
            </a:extLst>
          </p:cNvPr>
          <p:cNvSpPr txBox="1"/>
          <p:nvPr/>
        </p:nvSpPr>
        <p:spPr>
          <a:xfrm>
            <a:off x="6236271" y="1363960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Note d'information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Tableau de suivi des accidents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DUERP</a:t>
            </a:r>
            <a:endParaRPr lang="fr-FR" i="1" dirty="0"/>
          </a:p>
        </p:txBody>
      </p:sp>
      <p:pic>
        <p:nvPicPr>
          <p:cNvPr id="7" name="Espace réservé du contenu 5" descr="Étoile avec un remplissage uni">
            <a:extLst>
              <a:ext uri="{FF2B5EF4-FFF2-40B4-BE49-F238E27FC236}">
                <a16:creationId xmlns:a16="http://schemas.microsoft.com/office/drawing/2014/main" id="{C429AA32-113F-8622-401A-D4D5094D3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2240" y="476772"/>
            <a:ext cx="564439" cy="564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139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FD99-D9B1-AD18-765B-FCFEBDF86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7E2E0B0-8DB7-75E2-723D-C5E72AB1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4A635-28C4-41A2-6898-714F45970A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5. </a:t>
            </a:r>
            <a:r>
              <a:rPr lang="fr-FR"/>
              <a:t>ÉQUIPEMENTS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795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89061-743A-BB4B-F381-52B4F738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F811B-2379-E78C-B181-2C2079B3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5.1.1. Présence d’un espace de stationnement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F9F073-9015-E05B-890F-9E37D71ED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511888-A70A-ED71-5B9B-A4FEBC4F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46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A572D8-878B-38F6-CCB7-8C88E1E1147C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</a:t>
            </a:r>
            <a:endParaRPr lang="fr-FR" i="1" dirty="0"/>
          </a:p>
        </p:txBody>
      </p:sp>
      <p:pic>
        <p:nvPicPr>
          <p:cNvPr id="7" name="Espace réservé du contenu 5" descr="Étoile avec un remplissage uni">
            <a:extLst>
              <a:ext uri="{FF2B5EF4-FFF2-40B4-BE49-F238E27FC236}">
                <a16:creationId xmlns:a16="http://schemas.microsoft.com/office/drawing/2014/main" id="{44B53D31-187F-3084-C77F-469F37574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2240" y="476772"/>
            <a:ext cx="564439" cy="564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410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9485-357C-0892-A420-7D582BA49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05422-7DEB-3839-57A5-F4F939B0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5.1.2. Qualité et confort du matériel de stationnement vélo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A80E1E-3DAA-9300-0B6B-D7A9BE2C7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8A4BD2-57E3-D2BF-F24A-5BFD3066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DAF035-3D73-CDAE-D26A-EB3A307D0118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Photos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D91566-1422-7BF0-0128-CD8EA6344CF1}"/>
              </a:ext>
            </a:extLst>
          </p:cNvPr>
          <p:cNvSpPr txBox="1"/>
          <p:nvPr/>
        </p:nvSpPr>
        <p:spPr>
          <a:xfrm>
            <a:off x="2302213" y="1333182"/>
            <a:ext cx="379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INAPPLICABLE SI PAS DE STATIONNEMENT VELO</a:t>
            </a:r>
          </a:p>
        </p:txBody>
      </p:sp>
    </p:spTree>
    <p:extLst>
      <p:ext uri="{BB962C8B-B14F-4D97-AF65-F5344CB8AC3E}">
        <p14:creationId xmlns:p14="http://schemas.microsoft.com/office/powerpoint/2010/main" val="981476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25F9E-4634-84FE-52D3-2755E0E74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B8888-6215-E4C5-D0A3-1EE6713D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5.1.3. Capacité suffisante de stationnement vélo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B16A0-CBDD-7868-929B-D87981EA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CB2DD-B5D7-0847-125E-4214294F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1FEA91-1D7A-7B89-8C18-9726CC3C054E}"/>
              </a:ext>
            </a:extLst>
          </p:cNvPr>
          <p:cNvSpPr txBox="1"/>
          <p:nvPr/>
        </p:nvSpPr>
        <p:spPr>
          <a:xfrm>
            <a:off x="6236271" y="1363960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7305FF-2F99-72AC-64F6-CE5DDBB9534E}"/>
              </a:ext>
            </a:extLst>
          </p:cNvPr>
          <p:cNvSpPr txBox="1"/>
          <p:nvPr/>
        </p:nvSpPr>
        <p:spPr>
          <a:xfrm>
            <a:off x="2302213" y="1333182"/>
            <a:ext cx="379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INAPPLICABLE SI PAS DE STATIONNEMENT VELO</a:t>
            </a:r>
          </a:p>
        </p:txBody>
      </p:sp>
    </p:spTree>
    <p:extLst>
      <p:ext uri="{BB962C8B-B14F-4D97-AF65-F5344CB8AC3E}">
        <p14:creationId xmlns:p14="http://schemas.microsoft.com/office/powerpoint/2010/main" val="4143721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45E72-5FEA-A6AC-F602-50294814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6D959-59FD-ABBA-3EFE-3E21A808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5.1.4. Proposition de places de stationnement aux organisations voisines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4CC4E4-1A1B-05BE-56D6-A72DAF09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1B474E-D0E8-BF83-0879-61BD3A6D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49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3C28EE-7403-C386-2288-86CD007997E2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Protocole/ Convention partenariale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08C737-6F6A-24C1-6C40-99C8FA310576}"/>
              </a:ext>
            </a:extLst>
          </p:cNvPr>
          <p:cNvSpPr txBox="1"/>
          <p:nvPr/>
        </p:nvSpPr>
        <p:spPr>
          <a:xfrm>
            <a:off x="2302213" y="1333182"/>
            <a:ext cx="379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INAPPLICABLE SI PAS DE STATIONNEMENT VELO</a:t>
            </a:r>
          </a:p>
        </p:txBody>
      </p:sp>
    </p:spTree>
    <p:extLst>
      <p:ext uri="{BB962C8B-B14F-4D97-AF65-F5344CB8AC3E}">
        <p14:creationId xmlns:p14="http://schemas.microsoft.com/office/powerpoint/2010/main" val="307687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A4F9A-5508-6356-83DC-CE2E5615D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205C2-6597-9C04-E809-B1114163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1.1.2.A. Développement d’une stratégie mobilité vélo : diagnostic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3CC411-DB17-D782-A6D4-D9ABDB5EE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255906-D69E-B44C-1520-74BE7B84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7EE4D7-813C-0060-446E-9E2EC689DD1A}"/>
              </a:ext>
            </a:extLst>
          </p:cNvPr>
          <p:cNvSpPr txBox="1"/>
          <p:nvPr/>
        </p:nvSpPr>
        <p:spPr>
          <a:xfrm>
            <a:off x="6828817" y="1363132"/>
            <a:ext cx="5197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>
                <a:latin typeface="Aptos" panose="020B0004020202020204" pitchFamily="34" charset="0"/>
              </a:rPr>
              <a:t>Plan de mobilité Employeur (Les livrables produits dans le cadre de la prestation OEPV "définition d'une stratégie" sont conformes)</a:t>
            </a:r>
          </a:p>
        </p:txBody>
      </p:sp>
      <p:pic>
        <p:nvPicPr>
          <p:cNvPr id="7" name="Espace réservé du contenu 5" descr="Étoile avec un remplissage uni">
            <a:extLst>
              <a:ext uri="{FF2B5EF4-FFF2-40B4-BE49-F238E27FC236}">
                <a16:creationId xmlns:a16="http://schemas.microsoft.com/office/drawing/2014/main" id="{E42C0E38-567E-9A0F-F7ED-07E94DDDE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2240" y="476772"/>
            <a:ext cx="564439" cy="564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911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E163F-6B1B-5FC3-F945-6D77606E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74A55-7F91-5C42-9EF0-E79F409A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5.2.1. Cheminement vélo sur site sécurisé et confortable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CBE7C1-80D7-AE08-99CC-44C28FF3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778367-5A59-6A34-112C-58099C77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50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48A8D9F-3100-5F40-7B57-B727B282E238}"/>
              </a:ext>
            </a:extLst>
          </p:cNvPr>
          <p:cNvSpPr txBox="1"/>
          <p:nvPr/>
        </p:nvSpPr>
        <p:spPr>
          <a:xfrm>
            <a:off x="6236271" y="1363960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05AB34-BCCC-514E-B4D2-B62837B91EB6}"/>
              </a:ext>
            </a:extLst>
          </p:cNvPr>
          <p:cNvSpPr txBox="1"/>
          <p:nvPr/>
        </p:nvSpPr>
        <p:spPr>
          <a:xfrm>
            <a:off x="2302213" y="1333182"/>
            <a:ext cx="379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INAPPLICABLE SI PAS DE STATIONNEMENT VELO</a:t>
            </a:r>
          </a:p>
        </p:txBody>
      </p:sp>
    </p:spTree>
    <p:extLst>
      <p:ext uri="{BB962C8B-B14F-4D97-AF65-F5344CB8AC3E}">
        <p14:creationId xmlns:p14="http://schemas.microsoft.com/office/powerpoint/2010/main" val="3190637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D6D6E-863C-14B1-8A2A-06EEA2E2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F65FB-0B78-A2D5-50E6-C1CD1CCE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5.3.1. Vestiaires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049914-0443-BD8B-1EE8-DC7FC729A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30ACBD-E323-445B-C583-21F68604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51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FF1F3C-0AA7-25E3-3C01-4EC224DA9CA3}"/>
              </a:ext>
            </a:extLst>
          </p:cNvPr>
          <p:cNvSpPr txBox="1"/>
          <p:nvPr/>
        </p:nvSpPr>
        <p:spPr>
          <a:xfrm>
            <a:off x="7714875" y="1377369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E9847D-48BE-7FC3-EF92-602A07849D34}"/>
              </a:ext>
            </a:extLst>
          </p:cNvPr>
          <p:cNvSpPr txBox="1"/>
          <p:nvPr/>
        </p:nvSpPr>
        <p:spPr>
          <a:xfrm>
            <a:off x="2302213" y="1333182"/>
            <a:ext cx="482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INAPPLICABLE SI LOCAUX TROP PETITS : IMPOSSIBILITE DE REALISER TRAVAUX</a:t>
            </a:r>
          </a:p>
        </p:txBody>
      </p:sp>
    </p:spTree>
    <p:extLst>
      <p:ext uri="{BB962C8B-B14F-4D97-AF65-F5344CB8AC3E}">
        <p14:creationId xmlns:p14="http://schemas.microsoft.com/office/powerpoint/2010/main" val="758374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3FAB8-A3CC-A684-7F7B-30249A1E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BE8BD-CCD8-96D2-0EEE-2046938D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5.3.2. Casiers, espaces de rangement et autres équipements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0669A1-2709-3475-DD99-D62655DE0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BED9EA-8774-DC44-65CF-31C84023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52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DC985D-2281-387C-2D38-53BA7EFE4463}"/>
              </a:ext>
            </a:extLst>
          </p:cNvPr>
          <p:cNvSpPr txBox="1"/>
          <p:nvPr/>
        </p:nvSpPr>
        <p:spPr>
          <a:xfrm>
            <a:off x="6236271" y="1363960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</a:p>
        </p:txBody>
      </p:sp>
    </p:spTree>
    <p:extLst>
      <p:ext uri="{BB962C8B-B14F-4D97-AF65-F5344CB8AC3E}">
        <p14:creationId xmlns:p14="http://schemas.microsoft.com/office/powerpoint/2010/main" val="16491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C85DC-15E0-F43D-4CBA-CED4405A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5.3.3. Douches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C0770-3C97-914D-1C5C-1DA6DF9BB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0A5E60-422B-1446-2D0F-0C7BCE7C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53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6843CB-BD71-9B07-E398-AF3292051C70}"/>
              </a:ext>
            </a:extLst>
          </p:cNvPr>
          <p:cNvSpPr txBox="1"/>
          <p:nvPr/>
        </p:nvSpPr>
        <p:spPr>
          <a:xfrm>
            <a:off x="8230441" y="1365934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Visite sur site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0B3041-98CA-C275-C9C6-52A41337EDF6}"/>
              </a:ext>
            </a:extLst>
          </p:cNvPr>
          <p:cNvSpPr txBox="1"/>
          <p:nvPr/>
        </p:nvSpPr>
        <p:spPr>
          <a:xfrm>
            <a:off x="2302213" y="1333182"/>
            <a:ext cx="470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INAPPLICABLE SI LOCAUX TROP PETITS / IMPOSSIBILITE DE REALISER TRAVAUX</a:t>
            </a:r>
          </a:p>
        </p:txBody>
      </p:sp>
    </p:spTree>
    <p:extLst>
      <p:ext uri="{BB962C8B-B14F-4D97-AF65-F5344CB8AC3E}">
        <p14:creationId xmlns:p14="http://schemas.microsoft.com/office/powerpoint/2010/main" val="56280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2E67E-CBB1-01C3-6B37-DA5888FC0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33855-FD4E-08AB-8A46-FFEDB727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1.1.2.B. Développement d’une stratégie mobilité vélo : plan d’action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0D4314-91F6-478B-DF27-0A3289DA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646D0B-43E6-972E-04A3-6F33C465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7196E94-6706-E29E-5E11-BB932136CEFC}"/>
              </a:ext>
            </a:extLst>
          </p:cNvPr>
          <p:cNvSpPr txBox="1"/>
          <p:nvPr/>
        </p:nvSpPr>
        <p:spPr>
          <a:xfrm>
            <a:off x="6236271" y="1363960"/>
            <a:ext cx="60943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Plan de mobilité Employeur (Les livrables produits dans le cadre de la prestation OEPV "définition d'une stratégie" sont conformes)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Modèle plan d’action fourni via la communauté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i="1" dirty="0"/>
          </a:p>
          <a:p>
            <a:endParaRPr lang="fr-FR" i="1" dirty="0"/>
          </a:p>
        </p:txBody>
      </p:sp>
      <p:pic>
        <p:nvPicPr>
          <p:cNvPr id="8" name="Espace réservé du contenu 5" descr="Étoile avec un remplissage uni">
            <a:extLst>
              <a:ext uri="{FF2B5EF4-FFF2-40B4-BE49-F238E27FC236}">
                <a16:creationId xmlns:a16="http://schemas.microsoft.com/office/drawing/2014/main" id="{65DC0749-3544-8F41-1E2F-7755210D1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3525" y="476772"/>
            <a:ext cx="564439" cy="564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71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92A74-74CF-8EAB-61C0-BEBBFDDEA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90B46-6CDC-E239-9AE5-8A63B8C3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1.1.2.C. Développement d’une stratégie mobilité vélo : indicateurs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5228EF-E1DD-EB3E-D139-40A61F2DC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3C34F6-C14B-8926-B4B7-BC012535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A5CE52-E3F8-322D-9D8F-4CAF73963721}"/>
              </a:ext>
            </a:extLst>
          </p:cNvPr>
          <p:cNvSpPr txBox="1"/>
          <p:nvPr/>
        </p:nvSpPr>
        <p:spPr>
          <a:xfrm>
            <a:off x="6236271" y="1363960"/>
            <a:ext cx="60943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CR de réunion avec mention des indicateurs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Indicateurs dans un plan d’action</a:t>
            </a:r>
            <a:endParaRPr lang="fr-FR" i="1" dirty="0"/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8681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AB6BC-A954-70BB-3C23-7C15B5BA1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6E321-8096-1F0C-32C6-76C463A4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1.1.2.D. Développement d’une stratégie mobilité vélo : moyens financiers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F2C9E3-037D-EAF8-B4FF-D8963626B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01392A-0B84-C434-A7F2-3C44A3E5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CEDFF6-1246-C84A-390D-28A2D8552259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Tableau de suivi des dépenses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Budget prévisionnel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4237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D5E34-7043-0D17-7FD5-44EF99F36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7DA7B-7C45-9C2C-3FCF-095547A1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1.1.3. Détermination d’un objectif réfléchi de part modale vélo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2937F6-E99C-55B3-F530-302E1B797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7A2F5E-9225-ED9E-8E01-180155F4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C0E-00FC-483D-AEFB-77AF5C49E04A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57620D-82CB-B295-E4A8-A3EA314F2C9E}"/>
              </a:ext>
            </a:extLst>
          </p:cNvPr>
          <p:cNvSpPr txBox="1"/>
          <p:nvPr/>
        </p:nvSpPr>
        <p:spPr>
          <a:xfrm>
            <a:off x="6236271" y="13639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Déclaration d'intention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i="1" dirty="0"/>
              <a:t>Potentiel de part modale issue d'un diagnostic et/ou PDME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221049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EPV_TEMP">
      <a:dk1>
        <a:srgbClr val="005A7C"/>
      </a:dk1>
      <a:lt1>
        <a:srgbClr val="FFFFFF"/>
      </a:lt1>
      <a:dk2>
        <a:srgbClr val="F2B724"/>
      </a:dk2>
      <a:lt2>
        <a:srgbClr val="005A7C"/>
      </a:lt2>
      <a:accent1>
        <a:srgbClr val="005A7C"/>
      </a:accent1>
      <a:accent2>
        <a:srgbClr val="F2B724"/>
      </a:accent2>
      <a:accent3>
        <a:srgbClr val="C44C5A"/>
      </a:accent3>
      <a:accent4>
        <a:srgbClr val="23705F"/>
      </a:accent4>
      <a:accent5>
        <a:srgbClr val="404040"/>
      </a:accent5>
      <a:accent6>
        <a:srgbClr val="C2D0BC"/>
      </a:accent6>
      <a:hlink>
        <a:srgbClr val="005A7C"/>
      </a:hlink>
      <a:folHlink>
        <a:srgbClr val="F2B7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9918911-9AA9-46E8-9445-5E75CFBC846C}" vid="{6E37762D-0AC1-4BBB-8410-8191885BCE1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07340a-bb59-4712-b86e-30479034a7df">
      <Terms xmlns="http://schemas.microsoft.com/office/infopath/2007/PartnerControls"/>
    </lcf76f155ced4ddcb4097134ff3c332f>
    <TaxCatchAll xmlns="12a47010-ed13-4df7-b272-6e61258baa26" xsi:nil="true"/>
    <Emplacement xmlns="9607340a-bb59-4712-b86e-30479034a7d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459700E8D0F46ABD6BA9BA023BB60" ma:contentTypeVersion="21" ma:contentTypeDescription="Crée un document." ma:contentTypeScope="" ma:versionID="b888c5404f876c3087fd882a175ab1a0">
  <xsd:schema xmlns:xsd="http://www.w3.org/2001/XMLSchema" xmlns:xs="http://www.w3.org/2001/XMLSchema" xmlns:p="http://schemas.microsoft.com/office/2006/metadata/properties" xmlns:ns2="9607340a-bb59-4712-b86e-30479034a7df" xmlns:ns3="12a47010-ed13-4df7-b272-6e61258baa26" targetNamespace="http://schemas.microsoft.com/office/2006/metadata/properties" ma:root="true" ma:fieldsID="842c352ebe57af65aa791c20b484b8a3" ns2:_="" ns3:_="">
    <xsd:import namespace="9607340a-bb59-4712-b86e-30479034a7df"/>
    <xsd:import namespace="12a47010-ed13-4df7-b272-6e61258ba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Emplacement" minOccurs="0"/>
                <xsd:element ref="ns2:fa48b6c4-7be6-411b-b486-5b97677ea48dCountryOrRegion" minOccurs="0"/>
                <xsd:element ref="ns2:fa48b6c4-7be6-411b-b486-5b97677ea48dState" minOccurs="0"/>
                <xsd:element ref="ns2:fa48b6c4-7be6-411b-b486-5b97677ea48dCity" minOccurs="0"/>
                <xsd:element ref="ns2:fa48b6c4-7be6-411b-b486-5b97677ea48dPostalCode" minOccurs="0"/>
                <xsd:element ref="ns2:fa48b6c4-7be6-411b-b486-5b97677ea48dStreet" minOccurs="0"/>
                <xsd:element ref="ns2:fa48b6c4-7be6-411b-b486-5b97677ea48dGeoLoc" minOccurs="0"/>
                <xsd:element ref="ns2:fa48b6c4-7be6-411b-b486-5b97677ea48d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7340a-bb59-4712-b86e-30479034a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036e39d8-c684-47bb-adf5-931be4b9f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Emplacement" ma:index="21" nillable="true" ma:displayName="Emplacement" ma:format="Dropdown" ma:internalName="Emplacement">
      <xsd:simpleType>
        <xsd:restriction base="dms:Unknown"/>
      </xsd:simpleType>
    </xsd:element>
    <xsd:element name="fa48b6c4-7be6-411b-b486-5b97677ea48dCountryOrRegion" ma:index="22" nillable="true" ma:displayName="Emplacement : Pays/région" ma:internalName="CountryOrRegion" ma:readOnly="true">
      <xsd:simpleType>
        <xsd:restriction base="dms:Text"/>
      </xsd:simpleType>
    </xsd:element>
    <xsd:element name="fa48b6c4-7be6-411b-b486-5b97677ea48dState" ma:index="23" nillable="true" ma:displayName="Emplacement : État" ma:internalName="State" ma:readOnly="true">
      <xsd:simpleType>
        <xsd:restriction base="dms:Text"/>
      </xsd:simpleType>
    </xsd:element>
    <xsd:element name="fa48b6c4-7be6-411b-b486-5b97677ea48dCity" ma:index="24" nillable="true" ma:displayName="Emplacement : Ville" ma:internalName="City" ma:readOnly="true">
      <xsd:simpleType>
        <xsd:restriction base="dms:Text"/>
      </xsd:simpleType>
    </xsd:element>
    <xsd:element name="fa48b6c4-7be6-411b-b486-5b97677ea48dPostalCode" ma:index="25" nillable="true" ma:displayName="Emplacement : Code postal" ma:internalName="PostalCode" ma:readOnly="true">
      <xsd:simpleType>
        <xsd:restriction base="dms:Text"/>
      </xsd:simpleType>
    </xsd:element>
    <xsd:element name="fa48b6c4-7be6-411b-b486-5b97677ea48dStreet" ma:index="26" nillable="true" ma:displayName="Emplacement : Rue" ma:internalName="Street" ma:readOnly="true">
      <xsd:simpleType>
        <xsd:restriction base="dms:Text"/>
      </xsd:simpleType>
    </xsd:element>
    <xsd:element name="fa48b6c4-7be6-411b-b486-5b97677ea48dGeoLoc" ma:index="27" nillable="true" ma:displayName="Emplacement : Coordonnées" ma:internalName="GeoLoc" ma:readOnly="true">
      <xsd:simpleType>
        <xsd:restriction base="dms:Unknown"/>
      </xsd:simpleType>
    </xsd:element>
    <xsd:element name="fa48b6c4-7be6-411b-b486-5b97677ea48dDispName" ma:index="28" nillable="true" ma:displayName="Emplacement : nom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47010-ed13-4df7-b272-6e61258baa2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71f4a4d-aac4-4bfd-a744-daceb03723fd}" ma:internalName="TaxCatchAll" ma:showField="CatchAllData" ma:web="12a47010-ed13-4df7-b272-6e61258baa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9BCFDF-E2E5-436C-A410-507478AC1226}">
  <ds:schemaRefs>
    <ds:schemaRef ds:uri="http://purl.org/dc/dcmitype/"/>
    <ds:schemaRef ds:uri="http://purl.org/dc/terms/"/>
    <ds:schemaRef ds:uri="9607340a-bb59-4712-b86e-30479034a7df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12a47010-ed13-4df7-b272-6e61258baa26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3BE5A83-2B14-4E3F-8E31-FEF5A35E8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7340a-bb59-4712-b86e-30479034a7df"/>
    <ds:schemaRef ds:uri="12a47010-ed13-4df7-b272-6e61258ba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79FAC-A260-4896-AE21-98F8F6B3DD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1049</Words>
  <Application>Microsoft Office PowerPoint</Application>
  <PresentationFormat>Grand écran</PresentationFormat>
  <Paragraphs>226</Paragraphs>
  <Slides>53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Préparation Audit Label Employeur Pro-Vélo</vt:lpstr>
      <vt:lpstr>N° et intitulé du critère</vt:lpstr>
      <vt:lpstr>Présentation PowerPoint</vt:lpstr>
      <vt:lpstr>1.1.1. Nomination d’une personne référente sur site</vt:lpstr>
      <vt:lpstr>1.1.2.A. Développement d’une stratégie mobilité vélo : diagnostic</vt:lpstr>
      <vt:lpstr>1.1.2.B. Développement d’une stratégie mobilité vélo : plan d’action</vt:lpstr>
      <vt:lpstr>1.1.2.C. Développement d’une stratégie mobilité vélo : indicateurs </vt:lpstr>
      <vt:lpstr>1.1.2.D. Développement d’une stratégie mobilité vélo : moyens financiers</vt:lpstr>
      <vt:lpstr>1.1.3. Détermination d’un objectif réfléchi de part modale vélo</vt:lpstr>
      <vt:lpstr>1.1.4. Engagement de la direction en matière de mobilité vélo</vt:lpstr>
      <vt:lpstr>1.2.1. Communication externe pro-vélo</vt:lpstr>
      <vt:lpstr>1.2.2. Pratiques d’achats pro-vélo</vt:lpstr>
      <vt:lpstr>1.2.3. Plaidoyer pro-vélo auprès des parties prenantes externes</vt:lpstr>
      <vt:lpstr>Présentation PowerPoint</vt:lpstr>
      <vt:lpstr>2.1.1.A. Existence d’un support ou guide centralisant les informations pro-vélo</vt:lpstr>
      <vt:lpstr>2.1.1.B. Qualité et exhaustivité du contenu du support ou du guide centralisant les informations pro-vélo</vt:lpstr>
      <vt:lpstr>2.1.2.A. Communications sur la mobilité vélo pour le personnel</vt:lpstr>
      <vt:lpstr>2.1.2.B. Communications sur la mobilité vélo pour les nouvelles personnes venant sur le site</vt:lpstr>
      <vt:lpstr>2.1.3.A. Sensibilisation sur l’intermodalité ou le report modal</vt:lpstr>
      <vt:lpstr>2.1.3.B. Conseil personnalisé pour inciter au report modal</vt:lpstr>
      <vt:lpstr>2.2.1. Création et animation d’une communauté pro-vélo</vt:lpstr>
      <vt:lpstr>2.2.2.A. Mise en place du Forfait Mobilités Durables (FMD)</vt:lpstr>
      <vt:lpstr>2.2.2.B. Suivi du FMD et conditions d’accès</vt:lpstr>
      <vt:lpstr>2.2.2.C. Montant du FMD</vt:lpstr>
      <vt:lpstr>2.2.3. Autres incitations financières que le FMD</vt:lpstr>
      <vt:lpstr>2.3.1. Existence d’informations pertinentes incitant les visiteurs, usagers ou clients à venir à vélo</vt:lpstr>
      <vt:lpstr>2.3.2. Proposition d’incitations ponctuelles ou pérennes à l’utilisation du vélo par les visiteurs, usagers ou clients</vt:lpstr>
      <vt:lpstr>2.3.3. Possibilité d’un stationnement vélo pour les visiteurs, usagers ou clients</vt:lpstr>
      <vt:lpstr>2.3.4. Présence d’outils de maintenance et / ou de matériel pour les visiteurs, usagers ou clients</vt:lpstr>
      <vt:lpstr>2.4.1. Organisation d’activités régulières en lien avec la mobilité vélo</vt:lpstr>
      <vt:lpstr>2.4.2.A. Participation à un défi mobilité</vt:lpstr>
      <vt:lpstr>2.4.2.B. Communication et bilan du défi mobilité</vt:lpstr>
      <vt:lpstr>Présentation PowerPoint</vt:lpstr>
      <vt:lpstr>3.1.1.A. Mise à disposition d’outils</vt:lpstr>
      <vt:lpstr>3.1.1.B. Présence d’un espace dédié à la réparation, maintenance</vt:lpstr>
      <vt:lpstr>3.1.2.A. Intervention régulière pour entretenir ou réparer les vélos du personnel</vt:lpstr>
      <vt:lpstr>3.1.2.B. Nombre de cyclistes bénéficiaires des interventions</vt:lpstr>
      <vt:lpstr>3.2.1.A. Mise à disposition de vélos</vt:lpstr>
      <vt:lpstr>3.2.1.B. Déplacements autorisés pour la flotte de vélos </vt:lpstr>
      <vt:lpstr>3.2.2. Organisation d’essais de vélos et d’équipements</vt:lpstr>
      <vt:lpstr>Présentation PowerPoint</vt:lpstr>
      <vt:lpstr>4.1. Formation à la conduite sécurisée du vélo</vt:lpstr>
      <vt:lpstr>4.2. Distribution gratuite d’un kit sécurité</vt:lpstr>
      <vt:lpstr>4.3. Suivi des risques et des accidents</vt:lpstr>
      <vt:lpstr>Présentation PowerPoint</vt:lpstr>
      <vt:lpstr>5.1.1. Présence d’un espace de stationnement</vt:lpstr>
      <vt:lpstr>5.1.2. Qualité et confort du matériel de stationnement vélo</vt:lpstr>
      <vt:lpstr>5.1.3. Capacité suffisante de stationnement vélo</vt:lpstr>
      <vt:lpstr>5.1.4. Proposition de places de stationnement aux organisations voisines</vt:lpstr>
      <vt:lpstr>5.2.1. Cheminement vélo sur site sécurisé et confortable</vt:lpstr>
      <vt:lpstr>5.3.1. Vestiaires</vt:lpstr>
      <vt:lpstr>5.3.2. Casiers, espaces de rangement et autres équipements</vt:lpstr>
      <vt:lpstr>5.3.3. Douches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Dassonville</dc:creator>
  <cp:lastModifiedBy>Louis DUTHOIT</cp:lastModifiedBy>
  <cp:revision>3</cp:revision>
  <dcterms:created xsi:type="dcterms:W3CDTF">2021-08-18T08:07:47Z</dcterms:created>
  <dcterms:modified xsi:type="dcterms:W3CDTF">2024-12-09T10:23:09Z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0x010100889459700E8D0F46ABD6BA9BA023BB60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