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4BE9F-1573-44A1-9E2D-FDEEBD611E17}" v="2" dt="2023-07-25T16:03:0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4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3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Grieneisen" userId="6f44d0a8-a0a0-42e9-aa97-ee7241c2abf6" providerId="ADAL" clId="{F994BE9F-1573-44A1-9E2D-FDEEBD611E17}"/>
    <pc:docChg chg="undo custSel modMainMaster">
      <pc:chgData name="Lucas Grieneisen" userId="6f44d0a8-a0a0-42e9-aa97-ee7241c2abf6" providerId="ADAL" clId="{F994BE9F-1573-44A1-9E2D-FDEEBD611E17}" dt="2023-07-25T16:03:22.152" v="18" actId="20577"/>
      <pc:docMkLst>
        <pc:docMk/>
      </pc:docMkLst>
      <pc:sldMasterChg chg="delSp modSp mod modSldLayout">
        <pc:chgData name="Lucas Grieneisen" userId="6f44d0a8-a0a0-42e9-aa97-ee7241c2abf6" providerId="ADAL" clId="{F994BE9F-1573-44A1-9E2D-FDEEBD611E17}" dt="2023-07-25T16:03:22.152" v="18" actId="20577"/>
        <pc:sldMasterMkLst>
          <pc:docMk/>
          <pc:sldMasterMk cId="75496809" sldId="2147483648"/>
        </pc:sldMasterMkLst>
        <pc:spChg chg="del">
          <ac:chgData name="Lucas Grieneisen" userId="6f44d0a8-a0a0-42e9-aa97-ee7241c2abf6" providerId="ADAL" clId="{F994BE9F-1573-44A1-9E2D-FDEEBD611E17}" dt="2023-07-25T15:59:14.399" v="7" actId="478"/>
          <ac:spMkLst>
            <pc:docMk/>
            <pc:sldMasterMk cId="75496809" sldId="2147483648"/>
            <ac:spMk id="233" creationId="{1689C0FE-88C3-442C-8009-C67DF9D6A0D6}"/>
          </ac:spMkLst>
        </pc:spChg>
        <pc:spChg chg="mod">
          <ac:chgData name="Lucas Grieneisen" userId="6f44d0a8-a0a0-42e9-aa97-ee7241c2abf6" providerId="ADAL" clId="{F994BE9F-1573-44A1-9E2D-FDEEBD611E17}" dt="2023-07-25T15:59:10.244" v="6" actId="1076"/>
          <ac:spMkLst>
            <pc:docMk/>
            <pc:sldMasterMk cId="75496809" sldId="2147483648"/>
            <ac:spMk id="235" creationId="{96E3598B-AFC6-4E99-B88E-70AC067C251A}"/>
          </ac:spMkLst>
        </pc:spChg>
        <pc:spChg chg="mod">
          <ac:chgData name="Lucas Grieneisen" userId="6f44d0a8-a0a0-42e9-aa97-ee7241c2abf6" providerId="ADAL" clId="{F994BE9F-1573-44A1-9E2D-FDEEBD611E17}" dt="2023-07-25T15:59:10.244" v="6" actId="1076"/>
          <ac:spMkLst>
            <pc:docMk/>
            <pc:sldMasterMk cId="75496809" sldId="2147483648"/>
            <ac:spMk id="236" creationId="{5F7F57A1-CA8B-4ACA-A8ED-95617421029E}"/>
          </ac:spMkLst>
        </pc:spChg>
        <pc:spChg chg="del">
          <ac:chgData name="Lucas Grieneisen" userId="6f44d0a8-a0a0-42e9-aa97-ee7241c2abf6" providerId="ADAL" clId="{F994BE9F-1573-44A1-9E2D-FDEEBD611E17}" dt="2023-07-25T15:59:04.035" v="3" actId="478"/>
          <ac:spMkLst>
            <pc:docMk/>
            <pc:sldMasterMk cId="75496809" sldId="2147483648"/>
            <ac:spMk id="238" creationId="{B1ADB1CC-816A-4D12-AFB7-1361A4622B84}"/>
          </ac:spMkLst>
        </pc:spChg>
        <pc:spChg chg="del">
          <ac:chgData name="Lucas Grieneisen" userId="6f44d0a8-a0a0-42e9-aa97-ee7241c2abf6" providerId="ADAL" clId="{F994BE9F-1573-44A1-9E2D-FDEEBD611E17}" dt="2023-07-25T15:59:01.128" v="0" actId="478"/>
          <ac:spMkLst>
            <pc:docMk/>
            <pc:sldMasterMk cId="75496809" sldId="2147483648"/>
            <ac:spMk id="239" creationId="{005EEE87-FF90-470F-9E8D-DDD5943908CD}"/>
          </ac:spMkLst>
        </pc:spChg>
        <pc:spChg chg="del">
          <ac:chgData name="Lucas Grieneisen" userId="6f44d0a8-a0a0-42e9-aa97-ee7241c2abf6" providerId="ADAL" clId="{F994BE9F-1573-44A1-9E2D-FDEEBD611E17}" dt="2023-07-25T15:59:01.128" v="0" actId="478"/>
          <ac:spMkLst>
            <pc:docMk/>
            <pc:sldMasterMk cId="75496809" sldId="2147483648"/>
            <ac:spMk id="241" creationId="{7F0EA7A4-114A-4079-B755-B9F6376013F4}"/>
          </ac:spMkLst>
        </pc:spChg>
        <pc:picChg chg="mod">
          <ac:chgData name="Lucas Grieneisen" userId="6f44d0a8-a0a0-42e9-aa97-ee7241c2abf6" providerId="ADAL" clId="{F994BE9F-1573-44A1-9E2D-FDEEBD611E17}" dt="2023-07-25T15:59:10.244" v="6" actId="1076"/>
          <ac:picMkLst>
            <pc:docMk/>
            <pc:sldMasterMk cId="75496809" sldId="2147483648"/>
            <ac:picMk id="226" creationId="{E30BEE4D-A07E-45BE-AB04-68303E6F2D1B}"/>
          </ac:picMkLst>
        </pc:picChg>
        <pc:picChg chg="mod">
          <ac:chgData name="Lucas Grieneisen" userId="6f44d0a8-a0a0-42e9-aa97-ee7241c2abf6" providerId="ADAL" clId="{F994BE9F-1573-44A1-9E2D-FDEEBD611E17}" dt="2023-07-25T15:59:10.244" v="6" actId="1076"/>
          <ac:picMkLst>
            <pc:docMk/>
            <pc:sldMasterMk cId="75496809" sldId="2147483648"/>
            <ac:picMk id="227" creationId="{618660EA-070E-4D72-BDEB-2F1D5F88DE7D}"/>
          </ac:picMkLst>
        </pc:picChg>
        <pc:picChg chg="del">
          <ac:chgData name="Lucas Grieneisen" userId="6f44d0a8-a0a0-42e9-aa97-ee7241c2abf6" providerId="ADAL" clId="{F994BE9F-1573-44A1-9E2D-FDEEBD611E17}" dt="2023-07-25T15:59:01.128" v="0" actId="478"/>
          <ac:picMkLst>
            <pc:docMk/>
            <pc:sldMasterMk cId="75496809" sldId="2147483648"/>
            <ac:picMk id="228" creationId="{06325194-91A6-4C80-B975-DAF598085DCD}"/>
          </ac:picMkLst>
        </pc:picChg>
        <pc:picChg chg="del">
          <ac:chgData name="Lucas Grieneisen" userId="6f44d0a8-a0a0-42e9-aa97-ee7241c2abf6" providerId="ADAL" clId="{F994BE9F-1573-44A1-9E2D-FDEEBD611E17}" dt="2023-07-25T15:59:02.874" v="2" actId="478"/>
          <ac:picMkLst>
            <pc:docMk/>
            <pc:sldMasterMk cId="75496809" sldId="2147483648"/>
            <ac:picMk id="229" creationId="{AA1DFEB8-539E-4FC1-83D3-652A42D23FC1}"/>
          </ac:picMkLst>
        </pc:picChg>
        <pc:picChg chg="del">
          <ac:chgData name="Lucas Grieneisen" userId="6f44d0a8-a0a0-42e9-aa97-ee7241c2abf6" providerId="ADAL" clId="{F994BE9F-1573-44A1-9E2D-FDEEBD611E17}" dt="2023-07-25T15:59:01.128" v="0" actId="478"/>
          <ac:picMkLst>
            <pc:docMk/>
            <pc:sldMasterMk cId="75496809" sldId="2147483648"/>
            <ac:picMk id="234" creationId="{AAB39D86-C2CD-4E7D-860F-2C052DC74887}"/>
          </ac:picMkLst>
        </pc:picChg>
        <pc:picChg chg="del">
          <ac:chgData name="Lucas Grieneisen" userId="6f44d0a8-a0a0-42e9-aa97-ee7241c2abf6" providerId="ADAL" clId="{F994BE9F-1573-44A1-9E2D-FDEEBD611E17}" dt="2023-07-25T15:59:05.002" v="4" actId="478"/>
          <ac:picMkLst>
            <pc:docMk/>
            <pc:sldMasterMk cId="75496809" sldId="2147483648"/>
            <ac:picMk id="237" creationId="{C0CD880C-C1BE-44E5-85D0-98538C77A062}"/>
          </ac:picMkLst>
        </pc:picChg>
        <pc:picChg chg="del">
          <ac:chgData name="Lucas Grieneisen" userId="6f44d0a8-a0a0-42e9-aa97-ee7241c2abf6" providerId="ADAL" clId="{F994BE9F-1573-44A1-9E2D-FDEEBD611E17}" dt="2023-07-25T15:59:01.128" v="0" actId="478"/>
          <ac:picMkLst>
            <pc:docMk/>
            <pc:sldMasterMk cId="75496809" sldId="2147483648"/>
            <ac:picMk id="240" creationId="{A4A96F78-C453-477C-9E35-29B208472E63}"/>
          </ac:picMkLst>
        </pc:picChg>
        <pc:picChg chg="del">
          <ac:chgData name="Lucas Grieneisen" userId="6f44d0a8-a0a0-42e9-aa97-ee7241c2abf6" providerId="ADAL" clId="{F994BE9F-1573-44A1-9E2D-FDEEBD611E17}" dt="2023-07-25T15:59:01.867" v="1" actId="478"/>
          <ac:picMkLst>
            <pc:docMk/>
            <pc:sldMasterMk cId="75496809" sldId="2147483648"/>
            <ac:picMk id="242" creationId="{A88958E0-30B4-448E-B61C-B2CB24DDDEF8}"/>
          </ac:picMkLst>
        </pc:picChg>
        <pc:picChg chg="del">
          <ac:chgData name="Lucas Grieneisen" userId="6f44d0a8-a0a0-42e9-aa97-ee7241c2abf6" providerId="ADAL" clId="{F994BE9F-1573-44A1-9E2D-FDEEBD611E17}" dt="2023-07-25T15:59:01.128" v="0" actId="478"/>
          <ac:picMkLst>
            <pc:docMk/>
            <pc:sldMasterMk cId="75496809" sldId="2147483648"/>
            <ac:picMk id="243" creationId="{E5ADB78B-F7E3-4B83-992E-7F59C58FCAD8}"/>
          </ac:picMkLst>
        </pc:picChg>
        <pc:sldLayoutChg chg="delSp modSp mod">
          <pc:chgData name="Lucas Grieneisen" userId="6f44d0a8-a0a0-42e9-aa97-ee7241c2abf6" providerId="ADAL" clId="{F994BE9F-1573-44A1-9E2D-FDEEBD611E17}" dt="2023-07-25T16:03:22.152" v="18" actId="20577"/>
          <pc:sldLayoutMkLst>
            <pc:docMk/>
            <pc:sldMasterMk cId="75496809" sldId="2147483648"/>
            <pc:sldLayoutMk cId="2334411014" sldId="2147483649"/>
          </pc:sldLayoutMkLst>
          <pc:spChg chg="del">
            <ac:chgData name="Lucas Grieneisen" userId="6f44d0a8-a0a0-42e9-aa97-ee7241c2abf6" providerId="ADAL" clId="{F994BE9F-1573-44A1-9E2D-FDEEBD611E17}" dt="2023-07-25T15:59:18.461" v="8" actId="478"/>
            <ac:spMkLst>
              <pc:docMk/>
              <pc:sldMasterMk cId="75496809" sldId="2147483648"/>
              <pc:sldLayoutMk cId="2334411014" sldId="2147483649"/>
              <ac:spMk id="10" creationId="{EB27B198-6C20-E86B-BE8F-CB99EF493D51}"/>
            </ac:spMkLst>
          </pc:spChg>
          <pc:spChg chg="mod">
            <ac:chgData name="Lucas Grieneisen" userId="6f44d0a8-a0a0-42e9-aa97-ee7241c2abf6" providerId="ADAL" clId="{F994BE9F-1573-44A1-9E2D-FDEEBD611E17}" dt="2023-07-25T16:03:22.152" v="18" actId="20577"/>
            <ac:spMkLst>
              <pc:docMk/>
              <pc:sldMasterMk cId="75496809" sldId="2147483648"/>
              <pc:sldLayoutMk cId="2334411014" sldId="2147483649"/>
              <ac:spMk id="120" creationId="{09844D94-2411-49F7-9954-7F4B8EA7165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ECF3DD-8871-4FD3-867A-B013EAC960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478AB2-E659-4790-BE60-C446EC74B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B0BB-6111-4207-8412-56E3B3A4E4ED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957064-D7CA-4C5A-9F27-E0CE501FB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69849C-5C93-4D93-B7D7-5CD1474CE7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E587-C185-4E1A-B625-DD550881F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30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E94E8-9B07-4CC3-A005-6C20EA69AB0A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0610-9938-4F52-AF15-7BB8D7771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3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E95B1AD9-AF05-4F1E-BE82-7A1BE2E98E8B}"/>
              </a:ext>
            </a:extLst>
          </p:cNvPr>
          <p:cNvSpPr txBox="1"/>
          <p:nvPr userDrawn="1"/>
        </p:nvSpPr>
        <p:spPr>
          <a:xfrm>
            <a:off x="293678" y="200026"/>
            <a:ext cx="690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lockBE" pitchFamily="2" charset="0"/>
              </a:rPr>
              <a:t>Objectif Employeur Pro-</a:t>
            </a:r>
            <a:r>
              <a:rPr lang="en-US" sz="4000" dirty="0" err="1">
                <a:solidFill>
                  <a:schemeClr val="bg1"/>
                </a:solidFill>
                <a:latin typeface="BlockBE" pitchFamily="2" charset="0"/>
              </a:rPr>
              <a:t>Vélo</a:t>
            </a:r>
            <a:endParaRPr lang="en-US" sz="4000" dirty="0">
              <a:solidFill>
                <a:schemeClr val="bg1"/>
              </a:solidFill>
              <a:latin typeface="BlockBE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9844D94-2411-49F7-9954-7F4B8EA7165A}"/>
              </a:ext>
            </a:extLst>
          </p:cNvPr>
          <p:cNvSpPr txBox="1"/>
          <p:nvPr userDrawn="1"/>
        </p:nvSpPr>
        <p:spPr>
          <a:xfrm>
            <a:off x="847351" y="1444728"/>
            <a:ext cx="10380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Objectif : 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4 500 sites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labellisés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25 000 places de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stationnement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financées</a:t>
            </a:r>
            <a:endParaRPr lang="en-US" sz="2400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 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accompagnement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sur-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mesure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pris 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charge 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à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100 % : </a:t>
            </a:r>
            <a:b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autodiagnostic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réunion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cadrage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et audit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Services et 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équipements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vélo pris 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charge de 40 à 60 % </a:t>
            </a:r>
            <a:b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(dans la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limite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d'enveloppe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 4 000 € à 10 000 €)</a:t>
            </a:r>
          </a:p>
          <a:p>
            <a:endParaRPr lang="en-US" sz="2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Possibilité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d’obtenir</a:t>
            </a:r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le Label Employeur Pro-</a:t>
            </a:r>
            <a:r>
              <a:rPr lang="en-US" sz="2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Vélo</a:t>
            </a:r>
            <a:endParaRPr lang="en-US" sz="2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80D527F-21B4-4286-BF85-687BBAF544F1}"/>
              </a:ext>
            </a:extLst>
          </p:cNvPr>
          <p:cNvSpPr txBox="1"/>
          <p:nvPr userDrawn="1"/>
        </p:nvSpPr>
        <p:spPr>
          <a:xfrm>
            <a:off x="173224" y="5090912"/>
            <a:ext cx="528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Plus </a:t>
            </a:r>
            <a:r>
              <a:rPr lang="en-US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d’informations</a:t>
            </a:r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: </a:t>
            </a:r>
            <a:r>
              <a:rPr lang="en-US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www.employeurprovelo.fr</a:t>
            </a:r>
            <a:endPara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2" name="Picture 121" descr="Shape, arrow&#10;&#10;Description automatically generated">
            <a:extLst>
              <a:ext uri="{FF2B5EF4-FFF2-40B4-BE49-F238E27FC236}">
                <a16:creationId xmlns:a16="http://schemas.microsoft.com/office/drawing/2014/main" id="{BE84A28A-0BDA-474F-BD49-AB0DE2312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4" y="1277671"/>
            <a:ext cx="959936" cy="707886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B3B4FE57-261D-4793-9215-6E93578ED2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355" y="3475002"/>
            <a:ext cx="439865" cy="531558"/>
          </a:xfrm>
          <a:prstGeom prst="rect">
            <a:avLst/>
          </a:prstGeom>
        </p:spPr>
      </p:pic>
      <p:pic>
        <p:nvPicPr>
          <p:cNvPr id="125" name="Picture 124" descr="A close-up of a rocket&#10;&#10;Description automatically generated with low confidence">
            <a:extLst>
              <a:ext uri="{FF2B5EF4-FFF2-40B4-BE49-F238E27FC236}">
                <a16:creationId xmlns:a16="http://schemas.microsoft.com/office/drawing/2014/main" id="{FDAF6FEB-C665-46ED-B3D8-4D2FCA6C5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5" y="2204877"/>
            <a:ext cx="417075" cy="804622"/>
          </a:xfrm>
          <a:prstGeom prst="rect">
            <a:avLst/>
          </a:prstGeom>
        </p:spPr>
      </p:pic>
      <p:pic>
        <p:nvPicPr>
          <p:cNvPr id="9" name="Image 8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823BCEC2-CE0A-A31F-8A14-0765F4C4BD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2" y="4296565"/>
            <a:ext cx="618392" cy="6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3">
            <a:extLst>
              <a:ext uri="{FF2B5EF4-FFF2-40B4-BE49-F238E27FC236}">
                <a16:creationId xmlns:a16="http://schemas.microsoft.com/office/drawing/2014/main" id="{2E21B46F-F03A-4798-8A5F-B1BD5385CC37}"/>
              </a:ext>
            </a:extLst>
          </p:cNvPr>
          <p:cNvSpPr/>
          <p:nvPr userDrawn="1"/>
        </p:nvSpPr>
        <p:spPr>
          <a:xfrm>
            <a:off x="0" y="-52318"/>
            <a:ext cx="12192000" cy="5605300"/>
          </a:xfrm>
          <a:custGeom>
            <a:avLst/>
            <a:gdLst/>
            <a:ahLst/>
            <a:cxnLst/>
            <a:rect l="l" t="t" r="r" b="b"/>
            <a:pathLst>
              <a:path w="13500100" h="4356100">
                <a:moveTo>
                  <a:pt x="13499999" y="0"/>
                </a:moveTo>
                <a:lnTo>
                  <a:pt x="0" y="0"/>
                </a:lnTo>
                <a:lnTo>
                  <a:pt x="0" y="4355998"/>
                </a:lnTo>
                <a:lnTo>
                  <a:pt x="13499999" y="4355998"/>
                </a:lnTo>
                <a:lnTo>
                  <a:pt x="13499999" y="0"/>
                </a:lnTo>
                <a:close/>
              </a:path>
            </a:pathLst>
          </a:custGeom>
          <a:solidFill>
            <a:srgbClr val="00587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21" name="object 4">
            <a:extLst>
              <a:ext uri="{FF2B5EF4-FFF2-40B4-BE49-F238E27FC236}">
                <a16:creationId xmlns:a16="http://schemas.microsoft.com/office/drawing/2014/main" id="{BCE3EB1C-9BA8-49AC-A832-9556D2E710AE}"/>
              </a:ext>
            </a:extLst>
          </p:cNvPr>
          <p:cNvSpPr/>
          <p:nvPr userDrawn="1"/>
        </p:nvSpPr>
        <p:spPr>
          <a:xfrm>
            <a:off x="9404923" y="4600310"/>
            <a:ext cx="367594" cy="363581"/>
          </a:xfrm>
          <a:custGeom>
            <a:avLst/>
            <a:gdLst/>
            <a:ahLst/>
            <a:cxnLst/>
            <a:rect l="l" t="t" r="r" b="b"/>
            <a:pathLst>
              <a:path w="407034" h="402589">
                <a:moveTo>
                  <a:pt x="274491" y="0"/>
                </a:moveTo>
                <a:lnTo>
                  <a:pt x="217843" y="10601"/>
                </a:lnTo>
                <a:lnTo>
                  <a:pt x="171231" y="38819"/>
                </a:lnTo>
                <a:lnTo>
                  <a:pt x="0" y="214652"/>
                </a:lnTo>
                <a:lnTo>
                  <a:pt x="218109" y="402358"/>
                </a:lnTo>
                <a:lnTo>
                  <a:pt x="309295" y="228939"/>
                </a:lnTo>
                <a:lnTo>
                  <a:pt x="329781" y="154843"/>
                </a:lnTo>
                <a:lnTo>
                  <a:pt x="346548" y="113469"/>
                </a:lnTo>
                <a:lnTo>
                  <a:pt x="368538" y="89809"/>
                </a:lnTo>
                <a:lnTo>
                  <a:pt x="404698" y="68856"/>
                </a:lnTo>
                <a:lnTo>
                  <a:pt x="406641" y="68208"/>
                </a:lnTo>
                <a:lnTo>
                  <a:pt x="383522" y="42694"/>
                </a:lnTo>
                <a:lnTo>
                  <a:pt x="356104" y="22380"/>
                </a:lnTo>
                <a:lnTo>
                  <a:pt x="325234" y="8143"/>
                </a:lnTo>
                <a:lnTo>
                  <a:pt x="291757" y="860"/>
                </a:lnTo>
                <a:lnTo>
                  <a:pt x="274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122" name="object 5">
            <a:extLst>
              <a:ext uri="{FF2B5EF4-FFF2-40B4-BE49-F238E27FC236}">
                <a16:creationId xmlns:a16="http://schemas.microsoft.com/office/drawing/2014/main" id="{8FBB7B7A-C17E-4B2F-B7D5-F3EC4DE87368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66218" y="4536352"/>
            <a:ext cx="86410" cy="106803"/>
          </a:xfrm>
          <a:prstGeom prst="rect">
            <a:avLst/>
          </a:prstGeom>
        </p:spPr>
      </p:pic>
      <p:sp>
        <p:nvSpPr>
          <p:cNvPr id="123" name="object 6">
            <a:extLst>
              <a:ext uri="{FF2B5EF4-FFF2-40B4-BE49-F238E27FC236}">
                <a16:creationId xmlns:a16="http://schemas.microsoft.com/office/drawing/2014/main" id="{7E2B38E7-EB8F-46B0-AF4B-4F8897440E49}"/>
              </a:ext>
            </a:extLst>
          </p:cNvPr>
          <p:cNvSpPr/>
          <p:nvPr userDrawn="1"/>
        </p:nvSpPr>
        <p:spPr>
          <a:xfrm>
            <a:off x="9415357" y="4607506"/>
            <a:ext cx="367594" cy="363581"/>
          </a:xfrm>
          <a:custGeom>
            <a:avLst/>
            <a:gdLst/>
            <a:ahLst/>
            <a:cxnLst/>
            <a:rect l="l" t="t" r="r" b="b"/>
            <a:pathLst>
              <a:path w="407034" h="402589">
                <a:moveTo>
                  <a:pt x="274496" y="0"/>
                </a:moveTo>
                <a:lnTo>
                  <a:pt x="217843" y="10601"/>
                </a:lnTo>
                <a:lnTo>
                  <a:pt x="171242" y="38813"/>
                </a:lnTo>
                <a:lnTo>
                  <a:pt x="0" y="214652"/>
                </a:lnTo>
                <a:lnTo>
                  <a:pt x="218122" y="402358"/>
                </a:lnTo>
                <a:lnTo>
                  <a:pt x="309295" y="228939"/>
                </a:lnTo>
                <a:lnTo>
                  <a:pt x="329781" y="154843"/>
                </a:lnTo>
                <a:lnTo>
                  <a:pt x="346548" y="113469"/>
                </a:lnTo>
                <a:lnTo>
                  <a:pt x="368538" y="89809"/>
                </a:lnTo>
                <a:lnTo>
                  <a:pt x="404698" y="68856"/>
                </a:lnTo>
                <a:lnTo>
                  <a:pt x="406641" y="68208"/>
                </a:lnTo>
                <a:lnTo>
                  <a:pt x="383527" y="42694"/>
                </a:lnTo>
                <a:lnTo>
                  <a:pt x="356111" y="22380"/>
                </a:lnTo>
                <a:lnTo>
                  <a:pt x="325241" y="8143"/>
                </a:lnTo>
                <a:lnTo>
                  <a:pt x="291769" y="860"/>
                </a:lnTo>
                <a:lnTo>
                  <a:pt x="274496" y="0"/>
                </a:lnTo>
                <a:close/>
              </a:path>
            </a:pathLst>
          </a:custGeom>
          <a:solidFill>
            <a:srgbClr val="EEB85B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24" name="object 7">
            <a:extLst>
              <a:ext uri="{FF2B5EF4-FFF2-40B4-BE49-F238E27FC236}">
                <a16:creationId xmlns:a16="http://schemas.microsoft.com/office/drawing/2014/main" id="{BBC607BB-FA79-43CE-82F9-B02FE0735134}"/>
              </a:ext>
            </a:extLst>
          </p:cNvPr>
          <p:cNvSpPr/>
          <p:nvPr userDrawn="1"/>
        </p:nvSpPr>
        <p:spPr>
          <a:xfrm>
            <a:off x="8396736" y="5605300"/>
            <a:ext cx="3564124" cy="0"/>
          </a:xfrm>
          <a:custGeom>
            <a:avLst/>
            <a:gdLst/>
            <a:ahLst/>
            <a:cxnLst/>
            <a:rect l="l" t="t" r="r" b="b"/>
            <a:pathLst>
              <a:path w="3946525">
                <a:moveTo>
                  <a:pt x="0" y="0"/>
                </a:moveTo>
                <a:lnTo>
                  <a:pt x="3945940" y="0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125" name="object 8">
            <a:extLst>
              <a:ext uri="{FF2B5EF4-FFF2-40B4-BE49-F238E27FC236}">
                <a16:creationId xmlns:a16="http://schemas.microsoft.com/office/drawing/2014/main" id="{34A613BF-3208-4299-9A0F-262226C705E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613761" y="4336691"/>
            <a:ext cx="218894" cy="265098"/>
          </a:xfrm>
          <a:prstGeom prst="rect">
            <a:avLst/>
          </a:prstGeom>
        </p:spPr>
      </p:pic>
      <p:sp>
        <p:nvSpPr>
          <p:cNvPr id="126" name="object 9">
            <a:extLst>
              <a:ext uri="{FF2B5EF4-FFF2-40B4-BE49-F238E27FC236}">
                <a16:creationId xmlns:a16="http://schemas.microsoft.com/office/drawing/2014/main" id="{34EFD461-7384-443F-A1C3-C9701DC2C151}"/>
              </a:ext>
            </a:extLst>
          </p:cNvPr>
          <p:cNvSpPr/>
          <p:nvPr userDrawn="1"/>
        </p:nvSpPr>
        <p:spPr>
          <a:xfrm>
            <a:off x="11530098" y="5947674"/>
            <a:ext cx="100357" cy="10322"/>
          </a:xfrm>
          <a:custGeom>
            <a:avLst/>
            <a:gdLst/>
            <a:ahLst/>
            <a:cxnLst/>
            <a:rect l="l" t="t" r="r" b="b"/>
            <a:pathLst>
              <a:path w="111125" h="11429">
                <a:moveTo>
                  <a:pt x="110553" y="2197"/>
                </a:moveTo>
                <a:lnTo>
                  <a:pt x="72450" y="9185"/>
                </a:lnTo>
                <a:lnTo>
                  <a:pt x="48233" y="11285"/>
                </a:lnTo>
                <a:lnTo>
                  <a:pt x="27537" y="8292"/>
                </a:lnTo>
                <a:lnTo>
                  <a:pt x="0" y="0"/>
                </a:lnTo>
              </a:path>
            </a:pathLst>
          </a:custGeom>
          <a:ln w="59855">
            <a:solidFill>
              <a:srgbClr val="ECB04E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127" name="object 10">
            <a:extLst>
              <a:ext uri="{FF2B5EF4-FFF2-40B4-BE49-F238E27FC236}">
                <a16:creationId xmlns:a16="http://schemas.microsoft.com/office/drawing/2014/main" id="{0D06B055-0A89-4487-A0A6-5F2A4394659C}"/>
              </a:ext>
            </a:extLst>
          </p:cNvPr>
          <p:cNvGrpSpPr/>
          <p:nvPr userDrawn="1"/>
        </p:nvGrpSpPr>
        <p:grpSpPr>
          <a:xfrm>
            <a:off x="11429184" y="5685076"/>
            <a:ext cx="322291" cy="390533"/>
            <a:chOff x="10681855" y="4148126"/>
            <a:chExt cx="356870" cy="432434"/>
          </a:xfrm>
        </p:grpSpPr>
        <p:sp>
          <p:nvSpPr>
            <p:cNvPr id="128" name="object 11">
              <a:extLst>
                <a:ext uri="{FF2B5EF4-FFF2-40B4-BE49-F238E27FC236}">
                  <a16:creationId xmlns:a16="http://schemas.microsoft.com/office/drawing/2014/main" id="{BF4023E6-F7A8-499B-A6DE-EE1D3959AD67}"/>
                </a:ext>
              </a:extLst>
            </p:cNvPr>
            <p:cNvSpPr/>
            <p:nvPr/>
          </p:nvSpPr>
          <p:spPr>
            <a:xfrm>
              <a:off x="10850827" y="4316754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52755" y="0"/>
                  </a:moveTo>
                  <a:lnTo>
                    <a:pt x="36336" y="5228"/>
                  </a:lnTo>
                  <a:lnTo>
                    <a:pt x="25368" y="7396"/>
                  </a:lnTo>
                  <a:lnTo>
                    <a:pt x="14904" y="6884"/>
                  </a:lnTo>
                  <a:lnTo>
                    <a:pt x="0" y="4076"/>
                  </a:lnTo>
                </a:path>
              </a:pathLst>
            </a:custGeom>
            <a:ln w="59855">
              <a:solidFill>
                <a:srgbClr val="ECB04E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29" name="object 12">
              <a:extLst>
                <a:ext uri="{FF2B5EF4-FFF2-40B4-BE49-F238E27FC236}">
                  <a16:creationId xmlns:a16="http://schemas.microsoft.com/office/drawing/2014/main" id="{FF777816-7188-4CBB-B5F2-BF1D2DF77FD6}"/>
                </a:ext>
              </a:extLst>
            </p:cNvPr>
            <p:cNvSpPr/>
            <p:nvPr/>
          </p:nvSpPr>
          <p:spPr>
            <a:xfrm>
              <a:off x="10742795" y="4151866"/>
              <a:ext cx="236854" cy="381000"/>
            </a:xfrm>
            <a:custGeom>
              <a:avLst/>
              <a:gdLst/>
              <a:ahLst/>
              <a:cxnLst/>
              <a:rect l="l" t="t" r="r" b="b"/>
              <a:pathLst>
                <a:path w="236854" h="381000">
                  <a:moveTo>
                    <a:pt x="236296" y="379094"/>
                  </a:moveTo>
                  <a:lnTo>
                    <a:pt x="135699" y="0"/>
                  </a:lnTo>
                  <a:lnTo>
                    <a:pt x="95796" y="0"/>
                  </a:lnTo>
                  <a:lnTo>
                    <a:pt x="0" y="380695"/>
                  </a:lnTo>
                  <a:lnTo>
                    <a:pt x="236296" y="379094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0" name="object 13">
              <a:extLst>
                <a:ext uri="{FF2B5EF4-FFF2-40B4-BE49-F238E27FC236}">
                  <a16:creationId xmlns:a16="http://schemas.microsoft.com/office/drawing/2014/main" id="{0A483A52-CA22-4808-A900-C8CAB0F1DA21}"/>
                </a:ext>
              </a:extLst>
            </p:cNvPr>
            <p:cNvSpPr/>
            <p:nvPr/>
          </p:nvSpPr>
          <p:spPr>
            <a:xfrm>
              <a:off x="10685595" y="4532139"/>
              <a:ext cx="349885" cy="44450"/>
            </a:xfrm>
            <a:custGeom>
              <a:avLst/>
              <a:gdLst/>
              <a:ahLst/>
              <a:cxnLst/>
              <a:rect l="l" t="t" r="r" b="b"/>
              <a:pathLst>
                <a:path w="349884" h="44450">
                  <a:moveTo>
                    <a:pt x="0" y="0"/>
                  </a:moveTo>
                  <a:lnTo>
                    <a:pt x="349364" y="0"/>
                  </a:lnTo>
                  <a:lnTo>
                    <a:pt x="349364" y="44399"/>
                  </a:lnTo>
                  <a:lnTo>
                    <a:pt x="0" y="44399"/>
                  </a:lnTo>
                  <a:lnTo>
                    <a:pt x="0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1" name="object 14">
              <a:extLst>
                <a:ext uri="{FF2B5EF4-FFF2-40B4-BE49-F238E27FC236}">
                  <a16:creationId xmlns:a16="http://schemas.microsoft.com/office/drawing/2014/main" id="{C97EC1E6-398E-4852-8D37-E8EFA862E39C}"/>
                </a:ext>
              </a:extLst>
            </p:cNvPr>
            <p:cNvSpPr/>
            <p:nvPr/>
          </p:nvSpPr>
          <p:spPr>
            <a:xfrm>
              <a:off x="10804483" y="4285018"/>
              <a:ext cx="109220" cy="15240"/>
            </a:xfrm>
            <a:custGeom>
              <a:avLst/>
              <a:gdLst/>
              <a:ahLst/>
              <a:cxnLst/>
              <a:rect l="l" t="t" r="r" b="b"/>
              <a:pathLst>
                <a:path w="109220" h="15239">
                  <a:moveTo>
                    <a:pt x="0" y="3924"/>
                  </a:moveTo>
                  <a:lnTo>
                    <a:pt x="29891" y="12414"/>
                  </a:lnTo>
                  <a:lnTo>
                    <a:pt x="51206" y="14835"/>
                  </a:lnTo>
                  <a:lnTo>
                    <a:pt x="74159" y="10819"/>
                  </a:lnTo>
                  <a:lnTo>
                    <a:pt x="10896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2" name="object 15">
              <a:extLst>
                <a:ext uri="{FF2B5EF4-FFF2-40B4-BE49-F238E27FC236}">
                  <a16:creationId xmlns:a16="http://schemas.microsoft.com/office/drawing/2014/main" id="{B1B63282-9307-46DB-BAF3-7F73C6CFDDC4}"/>
                </a:ext>
              </a:extLst>
            </p:cNvPr>
            <p:cNvSpPr/>
            <p:nvPr/>
          </p:nvSpPr>
          <p:spPr>
            <a:xfrm>
              <a:off x="10790015" y="4340543"/>
              <a:ext cx="119380" cy="14604"/>
            </a:xfrm>
            <a:custGeom>
              <a:avLst/>
              <a:gdLst/>
              <a:ahLst/>
              <a:cxnLst/>
              <a:rect l="l" t="t" r="r" b="b"/>
              <a:pathLst>
                <a:path w="119379" h="14604">
                  <a:moveTo>
                    <a:pt x="0" y="1460"/>
                  </a:moveTo>
                  <a:lnTo>
                    <a:pt x="35794" y="11367"/>
                  </a:lnTo>
                  <a:lnTo>
                    <a:pt x="60137" y="14517"/>
                  </a:lnTo>
                  <a:lnTo>
                    <a:pt x="84199" y="10774"/>
                  </a:lnTo>
                  <a:lnTo>
                    <a:pt x="11915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3" name="object 16">
              <a:extLst>
                <a:ext uri="{FF2B5EF4-FFF2-40B4-BE49-F238E27FC236}">
                  <a16:creationId xmlns:a16="http://schemas.microsoft.com/office/drawing/2014/main" id="{6DE31A8C-EB90-489C-8B42-4546F6AD0432}"/>
                </a:ext>
              </a:extLst>
            </p:cNvPr>
            <p:cNvSpPr/>
            <p:nvPr/>
          </p:nvSpPr>
          <p:spPr>
            <a:xfrm>
              <a:off x="10771673" y="4403397"/>
              <a:ext cx="169545" cy="24130"/>
            </a:xfrm>
            <a:custGeom>
              <a:avLst/>
              <a:gdLst/>
              <a:ahLst/>
              <a:cxnLst/>
              <a:rect l="l" t="t" r="r" b="b"/>
              <a:pathLst>
                <a:path w="169545" h="24129">
                  <a:moveTo>
                    <a:pt x="0" y="5181"/>
                  </a:moveTo>
                  <a:lnTo>
                    <a:pt x="50307" y="19709"/>
                  </a:lnTo>
                  <a:lnTo>
                    <a:pt x="84702" y="24012"/>
                  </a:lnTo>
                  <a:lnTo>
                    <a:pt x="119050" y="17604"/>
                  </a:lnTo>
                  <a:lnTo>
                    <a:pt x="169214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4" name="object 17">
              <a:extLst>
                <a:ext uri="{FF2B5EF4-FFF2-40B4-BE49-F238E27FC236}">
                  <a16:creationId xmlns:a16="http://schemas.microsoft.com/office/drawing/2014/main" id="{CB46169D-07C3-4BBC-A46F-CD2601EE76A6}"/>
                </a:ext>
              </a:extLst>
            </p:cNvPr>
            <p:cNvSpPr/>
            <p:nvPr/>
          </p:nvSpPr>
          <p:spPr>
            <a:xfrm>
              <a:off x="10762653" y="4452862"/>
              <a:ext cx="175895" cy="24765"/>
            </a:xfrm>
            <a:custGeom>
              <a:avLst/>
              <a:gdLst/>
              <a:ahLst/>
              <a:cxnLst/>
              <a:rect l="l" t="t" r="r" b="b"/>
              <a:pathLst>
                <a:path w="175895" h="24764">
                  <a:moveTo>
                    <a:pt x="0" y="8204"/>
                  </a:moveTo>
                  <a:lnTo>
                    <a:pt x="53948" y="20991"/>
                  </a:lnTo>
                  <a:lnTo>
                    <a:pt x="90212" y="24399"/>
                  </a:lnTo>
                  <a:lnTo>
                    <a:pt x="125246" y="17658"/>
                  </a:lnTo>
                  <a:lnTo>
                    <a:pt x="17550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grpSp>
        <p:nvGrpSpPr>
          <p:cNvPr id="135" name="object 18">
            <a:extLst>
              <a:ext uri="{FF2B5EF4-FFF2-40B4-BE49-F238E27FC236}">
                <a16:creationId xmlns:a16="http://schemas.microsoft.com/office/drawing/2014/main" id="{D3323571-B088-4370-B203-87CFCA93ACE6}"/>
              </a:ext>
            </a:extLst>
          </p:cNvPr>
          <p:cNvGrpSpPr/>
          <p:nvPr userDrawn="1"/>
        </p:nvGrpSpPr>
        <p:grpSpPr>
          <a:xfrm>
            <a:off x="7964725" y="5623891"/>
            <a:ext cx="462791" cy="391107"/>
            <a:chOff x="6633714" y="4560392"/>
            <a:chExt cx="512445" cy="433070"/>
          </a:xfrm>
        </p:grpSpPr>
        <p:pic>
          <p:nvPicPr>
            <p:cNvPr id="136" name="object 19">
              <a:extLst>
                <a:ext uri="{FF2B5EF4-FFF2-40B4-BE49-F238E27FC236}">
                  <a16:creationId xmlns:a16="http://schemas.microsoft.com/office/drawing/2014/main" id="{665BABC9-8E97-47C8-A223-D1BE893A47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9264" y="4733147"/>
              <a:ext cx="213235" cy="217810"/>
            </a:xfrm>
            <a:prstGeom prst="rect">
              <a:avLst/>
            </a:prstGeom>
          </p:spPr>
        </p:pic>
        <p:sp>
          <p:nvSpPr>
            <p:cNvPr id="137" name="object 20">
              <a:extLst>
                <a:ext uri="{FF2B5EF4-FFF2-40B4-BE49-F238E27FC236}">
                  <a16:creationId xmlns:a16="http://schemas.microsoft.com/office/drawing/2014/main" id="{84E5CF7F-6DD8-481B-8D7A-D262D6626D71}"/>
                </a:ext>
              </a:extLst>
            </p:cNvPr>
            <p:cNvSpPr/>
            <p:nvPr/>
          </p:nvSpPr>
          <p:spPr>
            <a:xfrm>
              <a:off x="6637454" y="4642084"/>
              <a:ext cx="431165" cy="347345"/>
            </a:xfrm>
            <a:custGeom>
              <a:avLst/>
              <a:gdLst/>
              <a:ahLst/>
              <a:cxnLst/>
              <a:rect l="l" t="t" r="r" b="b"/>
              <a:pathLst>
                <a:path w="431165" h="347345">
                  <a:moveTo>
                    <a:pt x="294563" y="0"/>
                  </a:moveTo>
                  <a:lnTo>
                    <a:pt x="0" y="310159"/>
                  </a:lnTo>
                  <a:lnTo>
                    <a:pt x="22809" y="347218"/>
                  </a:lnTo>
                  <a:lnTo>
                    <a:pt x="431139" y="218554"/>
                  </a:lnTo>
                  <a:lnTo>
                    <a:pt x="294563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8" name="object 21">
              <a:extLst>
                <a:ext uri="{FF2B5EF4-FFF2-40B4-BE49-F238E27FC236}">
                  <a16:creationId xmlns:a16="http://schemas.microsoft.com/office/drawing/2014/main" id="{39603E8F-2D3B-4ABB-98E5-A80FB5030069}"/>
                </a:ext>
              </a:extLst>
            </p:cNvPr>
            <p:cNvSpPr/>
            <p:nvPr/>
          </p:nvSpPr>
          <p:spPr>
            <a:xfrm>
              <a:off x="6901166" y="4564132"/>
              <a:ext cx="241300" cy="349885"/>
            </a:xfrm>
            <a:custGeom>
              <a:avLst/>
              <a:gdLst/>
              <a:ahLst/>
              <a:cxnLst/>
              <a:rect l="l" t="t" r="r" b="b"/>
              <a:pathLst>
                <a:path w="241300" h="349885">
                  <a:moveTo>
                    <a:pt x="41249" y="0"/>
                  </a:moveTo>
                  <a:lnTo>
                    <a:pt x="0" y="25399"/>
                  </a:lnTo>
                  <a:lnTo>
                    <a:pt x="199732" y="349859"/>
                  </a:lnTo>
                  <a:lnTo>
                    <a:pt x="240982" y="324472"/>
                  </a:lnTo>
                  <a:lnTo>
                    <a:pt x="41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39" name="object 22">
              <a:extLst>
                <a:ext uri="{FF2B5EF4-FFF2-40B4-BE49-F238E27FC236}">
                  <a16:creationId xmlns:a16="http://schemas.microsoft.com/office/drawing/2014/main" id="{FD3FA1C7-4F58-4015-9960-38580CDA91AF}"/>
                </a:ext>
              </a:extLst>
            </p:cNvPr>
            <p:cNvSpPr/>
            <p:nvPr/>
          </p:nvSpPr>
          <p:spPr>
            <a:xfrm>
              <a:off x="6901166" y="4564132"/>
              <a:ext cx="241300" cy="349885"/>
            </a:xfrm>
            <a:custGeom>
              <a:avLst/>
              <a:gdLst/>
              <a:ahLst/>
              <a:cxnLst/>
              <a:rect l="l" t="t" r="r" b="b"/>
              <a:pathLst>
                <a:path w="241300" h="349885">
                  <a:moveTo>
                    <a:pt x="199732" y="349859"/>
                  </a:moveTo>
                  <a:lnTo>
                    <a:pt x="0" y="25399"/>
                  </a:lnTo>
                  <a:lnTo>
                    <a:pt x="41249" y="0"/>
                  </a:lnTo>
                  <a:lnTo>
                    <a:pt x="240982" y="324472"/>
                  </a:lnTo>
                  <a:lnTo>
                    <a:pt x="199732" y="349859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140" name="object 23">
              <a:extLst>
                <a:ext uri="{FF2B5EF4-FFF2-40B4-BE49-F238E27FC236}">
                  <a16:creationId xmlns:a16="http://schemas.microsoft.com/office/drawing/2014/main" id="{FCA25C0B-110A-489E-B08C-89946771280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8639" y="4722260"/>
              <a:ext cx="254694" cy="222857"/>
            </a:xfrm>
            <a:prstGeom prst="rect">
              <a:avLst/>
            </a:prstGeom>
          </p:spPr>
        </p:pic>
      </p:grpSp>
      <p:grpSp>
        <p:nvGrpSpPr>
          <p:cNvPr id="141" name="object 24">
            <a:extLst>
              <a:ext uri="{FF2B5EF4-FFF2-40B4-BE49-F238E27FC236}">
                <a16:creationId xmlns:a16="http://schemas.microsoft.com/office/drawing/2014/main" id="{50B69E85-D626-4627-B1C3-48799DF6238E}"/>
              </a:ext>
            </a:extLst>
          </p:cNvPr>
          <p:cNvGrpSpPr/>
          <p:nvPr userDrawn="1"/>
        </p:nvGrpSpPr>
        <p:grpSpPr>
          <a:xfrm>
            <a:off x="9464879" y="4592930"/>
            <a:ext cx="600424" cy="529887"/>
            <a:chOff x="8506795" y="2938801"/>
            <a:chExt cx="664845" cy="586740"/>
          </a:xfrm>
        </p:grpSpPr>
        <p:pic>
          <p:nvPicPr>
            <p:cNvPr id="142" name="object 25">
              <a:extLst>
                <a:ext uri="{FF2B5EF4-FFF2-40B4-BE49-F238E27FC236}">
                  <a16:creationId xmlns:a16="http://schemas.microsoft.com/office/drawing/2014/main" id="{3D223D70-FE74-4FBA-AB72-F53908A258F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6795" y="2938801"/>
              <a:ext cx="310202" cy="319827"/>
            </a:xfrm>
            <a:prstGeom prst="rect">
              <a:avLst/>
            </a:prstGeom>
          </p:spPr>
        </p:pic>
        <p:sp>
          <p:nvSpPr>
            <p:cNvPr id="143" name="object 26">
              <a:extLst>
                <a:ext uri="{FF2B5EF4-FFF2-40B4-BE49-F238E27FC236}">
                  <a16:creationId xmlns:a16="http://schemas.microsoft.com/office/drawing/2014/main" id="{8B883283-7F83-4DD7-B0DB-01FD73C41A63}"/>
                </a:ext>
              </a:extLst>
            </p:cNvPr>
            <p:cNvSpPr/>
            <p:nvPr/>
          </p:nvSpPr>
          <p:spPr>
            <a:xfrm>
              <a:off x="8752848" y="3012029"/>
              <a:ext cx="418465" cy="513715"/>
            </a:xfrm>
            <a:custGeom>
              <a:avLst/>
              <a:gdLst/>
              <a:ahLst/>
              <a:cxnLst/>
              <a:rect l="l" t="t" r="r" b="b"/>
              <a:pathLst>
                <a:path w="418465" h="513714">
                  <a:moveTo>
                    <a:pt x="94038" y="0"/>
                  </a:moveTo>
                  <a:lnTo>
                    <a:pt x="36822" y="34397"/>
                  </a:lnTo>
                  <a:lnTo>
                    <a:pt x="8308" y="63014"/>
                  </a:lnTo>
                  <a:lnTo>
                    <a:pt x="0" y="101284"/>
                  </a:lnTo>
                  <a:lnTo>
                    <a:pt x="3398" y="164642"/>
                  </a:lnTo>
                  <a:lnTo>
                    <a:pt x="129778" y="329995"/>
                  </a:lnTo>
                  <a:lnTo>
                    <a:pt x="203191" y="421428"/>
                  </a:lnTo>
                  <a:lnTo>
                    <a:pt x="251797" y="471625"/>
                  </a:lnTo>
                  <a:lnTo>
                    <a:pt x="303753" y="513270"/>
                  </a:lnTo>
                  <a:lnTo>
                    <a:pt x="418180" y="431038"/>
                  </a:lnTo>
                  <a:lnTo>
                    <a:pt x="9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144" name="object 27">
            <a:extLst>
              <a:ext uri="{FF2B5EF4-FFF2-40B4-BE49-F238E27FC236}">
                <a16:creationId xmlns:a16="http://schemas.microsoft.com/office/drawing/2014/main" id="{64DA51DD-1785-43B1-A292-A41E55181893}"/>
              </a:ext>
            </a:extLst>
          </p:cNvPr>
          <p:cNvSpPr/>
          <p:nvPr userDrawn="1"/>
        </p:nvSpPr>
        <p:spPr>
          <a:xfrm>
            <a:off x="8822589" y="5024081"/>
            <a:ext cx="162292" cy="51039"/>
          </a:xfrm>
          <a:custGeom>
            <a:avLst/>
            <a:gdLst/>
            <a:ahLst/>
            <a:cxnLst/>
            <a:rect l="l" t="t" r="r" b="b"/>
            <a:pathLst>
              <a:path w="179704" h="56514">
                <a:moveTo>
                  <a:pt x="176593" y="0"/>
                </a:moveTo>
                <a:lnTo>
                  <a:pt x="2641" y="0"/>
                </a:lnTo>
                <a:lnTo>
                  <a:pt x="0" y="2628"/>
                </a:lnTo>
                <a:lnTo>
                  <a:pt x="0" y="53543"/>
                </a:lnTo>
                <a:lnTo>
                  <a:pt x="2641" y="56172"/>
                </a:lnTo>
                <a:lnTo>
                  <a:pt x="5880" y="56172"/>
                </a:lnTo>
                <a:lnTo>
                  <a:pt x="176593" y="56172"/>
                </a:lnTo>
                <a:lnTo>
                  <a:pt x="179235" y="53543"/>
                </a:lnTo>
                <a:lnTo>
                  <a:pt x="179235" y="2628"/>
                </a:lnTo>
                <a:lnTo>
                  <a:pt x="17659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45" name="object 28">
            <a:extLst>
              <a:ext uri="{FF2B5EF4-FFF2-40B4-BE49-F238E27FC236}">
                <a16:creationId xmlns:a16="http://schemas.microsoft.com/office/drawing/2014/main" id="{BC17BCC7-F293-4E81-87BC-A3D1949E1395}"/>
              </a:ext>
            </a:extLst>
          </p:cNvPr>
          <p:cNvSpPr/>
          <p:nvPr userDrawn="1"/>
        </p:nvSpPr>
        <p:spPr>
          <a:xfrm>
            <a:off x="11491575" y="5435009"/>
            <a:ext cx="149676" cy="47024"/>
          </a:xfrm>
          <a:custGeom>
            <a:avLst/>
            <a:gdLst/>
            <a:ahLst/>
            <a:cxnLst/>
            <a:rect l="l" t="t" r="r" b="b"/>
            <a:pathLst>
              <a:path w="165734" h="52070">
                <a:moveTo>
                  <a:pt x="162623" y="0"/>
                </a:moveTo>
                <a:lnTo>
                  <a:pt x="2628" y="0"/>
                </a:lnTo>
                <a:lnTo>
                  <a:pt x="0" y="2616"/>
                </a:lnTo>
                <a:lnTo>
                  <a:pt x="0" y="49161"/>
                </a:lnTo>
                <a:lnTo>
                  <a:pt x="2628" y="51790"/>
                </a:lnTo>
                <a:lnTo>
                  <a:pt x="159384" y="51790"/>
                </a:lnTo>
                <a:lnTo>
                  <a:pt x="162623" y="51790"/>
                </a:lnTo>
                <a:lnTo>
                  <a:pt x="165252" y="49161"/>
                </a:lnTo>
                <a:lnTo>
                  <a:pt x="165252" y="2616"/>
                </a:lnTo>
                <a:lnTo>
                  <a:pt x="16262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146" name="object 29">
            <a:extLst>
              <a:ext uri="{FF2B5EF4-FFF2-40B4-BE49-F238E27FC236}">
                <a16:creationId xmlns:a16="http://schemas.microsoft.com/office/drawing/2014/main" id="{530207EC-2A65-4E02-8578-A136A3A2E95F}"/>
              </a:ext>
            </a:extLst>
          </p:cNvPr>
          <p:cNvGrpSpPr/>
          <p:nvPr userDrawn="1"/>
        </p:nvGrpSpPr>
        <p:grpSpPr>
          <a:xfrm>
            <a:off x="11282900" y="5339446"/>
            <a:ext cx="341215" cy="159425"/>
            <a:chOff x="10519875" y="3765412"/>
            <a:chExt cx="377825" cy="176530"/>
          </a:xfrm>
        </p:grpSpPr>
        <p:sp>
          <p:nvSpPr>
            <p:cNvPr id="147" name="object 30">
              <a:extLst>
                <a:ext uri="{FF2B5EF4-FFF2-40B4-BE49-F238E27FC236}">
                  <a16:creationId xmlns:a16="http://schemas.microsoft.com/office/drawing/2014/main" id="{0294304D-5825-4516-A11E-94CFEB66883E}"/>
                </a:ext>
              </a:extLst>
            </p:cNvPr>
            <p:cNvSpPr/>
            <p:nvPr/>
          </p:nvSpPr>
          <p:spPr>
            <a:xfrm>
              <a:off x="10626351" y="3767908"/>
              <a:ext cx="208279" cy="56515"/>
            </a:xfrm>
            <a:custGeom>
              <a:avLst/>
              <a:gdLst/>
              <a:ahLst/>
              <a:cxnLst/>
              <a:rect l="l" t="t" r="r" b="b"/>
              <a:pathLst>
                <a:path w="208279" h="56514">
                  <a:moveTo>
                    <a:pt x="5880" y="56349"/>
                  </a:moveTo>
                  <a:lnTo>
                    <a:pt x="201828" y="56349"/>
                  </a:lnTo>
                  <a:lnTo>
                    <a:pt x="205066" y="56349"/>
                  </a:lnTo>
                  <a:lnTo>
                    <a:pt x="207695" y="53721"/>
                  </a:lnTo>
                  <a:lnTo>
                    <a:pt x="207695" y="50469"/>
                  </a:lnTo>
                  <a:lnTo>
                    <a:pt x="207695" y="5867"/>
                  </a:lnTo>
                  <a:lnTo>
                    <a:pt x="207695" y="2628"/>
                  </a:lnTo>
                  <a:lnTo>
                    <a:pt x="205066" y="0"/>
                  </a:lnTo>
                  <a:lnTo>
                    <a:pt x="201828" y="0"/>
                  </a:lnTo>
                  <a:lnTo>
                    <a:pt x="5880" y="0"/>
                  </a:lnTo>
                  <a:lnTo>
                    <a:pt x="2641" y="0"/>
                  </a:lnTo>
                  <a:lnTo>
                    <a:pt x="0" y="2628"/>
                  </a:lnTo>
                  <a:lnTo>
                    <a:pt x="0" y="5867"/>
                  </a:lnTo>
                  <a:lnTo>
                    <a:pt x="0" y="50469"/>
                  </a:lnTo>
                  <a:lnTo>
                    <a:pt x="0" y="53721"/>
                  </a:lnTo>
                  <a:lnTo>
                    <a:pt x="2641" y="56349"/>
                  </a:lnTo>
                  <a:lnTo>
                    <a:pt x="5880" y="56349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48" name="object 31">
              <a:extLst>
                <a:ext uri="{FF2B5EF4-FFF2-40B4-BE49-F238E27FC236}">
                  <a16:creationId xmlns:a16="http://schemas.microsoft.com/office/drawing/2014/main" id="{7F062707-124B-45FF-AA59-CBCE4D633099}"/>
                </a:ext>
              </a:extLst>
            </p:cNvPr>
            <p:cNvSpPr/>
            <p:nvPr/>
          </p:nvSpPr>
          <p:spPr>
            <a:xfrm>
              <a:off x="10729513" y="3856404"/>
              <a:ext cx="165735" cy="52069"/>
            </a:xfrm>
            <a:custGeom>
              <a:avLst/>
              <a:gdLst/>
              <a:ahLst/>
              <a:cxnLst/>
              <a:rect l="l" t="t" r="r" b="b"/>
              <a:pathLst>
                <a:path w="165734" h="52070">
                  <a:moveTo>
                    <a:pt x="5880" y="51777"/>
                  </a:moveTo>
                  <a:lnTo>
                    <a:pt x="159384" y="51777"/>
                  </a:lnTo>
                  <a:lnTo>
                    <a:pt x="162623" y="51777"/>
                  </a:lnTo>
                  <a:lnTo>
                    <a:pt x="165252" y="49148"/>
                  </a:lnTo>
                  <a:lnTo>
                    <a:pt x="165252" y="45910"/>
                  </a:lnTo>
                  <a:lnTo>
                    <a:pt x="165252" y="5854"/>
                  </a:lnTo>
                  <a:lnTo>
                    <a:pt x="165252" y="2616"/>
                  </a:lnTo>
                  <a:lnTo>
                    <a:pt x="162623" y="0"/>
                  </a:lnTo>
                  <a:lnTo>
                    <a:pt x="159384" y="0"/>
                  </a:lnTo>
                  <a:lnTo>
                    <a:pt x="5880" y="0"/>
                  </a:lnTo>
                  <a:lnTo>
                    <a:pt x="2641" y="0"/>
                  </a:lnTo>
                  <a:lnTo>
                    <a:pt x="0" y="2616"/>
                  </a:lnTo>
                  <a:lnTo>
                    <a:pt x="0" y="5854"/>
                  </a:lnTo>
                  <a:lnTo>
                    <a:pt x="0" y="45910"/>
                  </a:lnTo>
                  <a:lnTo>
                    <a:pt x="0" y="49148"/>
                  </a:lnTo>
                  <a:lnTo>
                    <a:pt x="2641" y="51777"/>
                  </a:lnTo>
                  <a:lnTo>
                    <a:pt x="5880" y="51777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49" name="object 32">
              <a:extLst>
                <a:ext uri="{FF2B5EF4-FFF2-40B4-BE49-F238E27FC236}">
                  <a16:creationId xmlns:a16="http://schemas.microsoft.com/office/drawing/2014/main" id="{E4904A3F-EEFA-4F7E-AF4D-CB09156F033E}"/>
                </a:ext>
              </a:extLst>
            </p:cNvPr>
            <p:cNvSpPr/>
            <p:nvPr/>
          </p:nvSpPr>
          <p:spPr>
            <a:xfrm>
              <a:off x="10519875" y="3885599"/>
              <a:ext cx="179705" cy="56515"/>
            </a:xfrm>
            <a:custGeom>
              <a:avLst/>
              <a:gdLst/>
              <a:ahLst/>
              <a:cxnLst/>
              <a:rect l="l" t="t" r="r" b="b"/>
              <a:pathLst>
                <a:path w="179704" h="56514">
                  <a:moveTo>
                    <a:pt x="176593" y="0"/>
                  </a:moveTo>
                  <a:lnTo>
                    <a:pt x="2641" y="0"/>
                  </a:lnTo>
                  <a:lnTo>
                    <a:pt x="0" y="2628"/>
                  </a:lnTo>
                  <a:lnTo>
                    <a:pt x="0" y="53543"/>
                  </a:lnTo>
                  <a:lnTo>
                    <a:pt x="2641" y="56172"/>
                  </a:lnTo>
                  <a:lnTo>
                    <a:pt x="5880" y="56172"/>
                  </a:lnTo>
                  <a:lnTo>
                    <a:pt x="176593" y="56172"/>
                  </a:lnTo>
                  <a:lnTo>
                    <a:pt x="179235" y="53543"/>
                  </a:lnTo>
                  <a:lnTo>
                    <a:pt x="179235" y="2628"/>
                  </a:lnTo>
                  <a:lnTo>
                    <a:pt x="176593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150" name="object 33">
            <a:extLst>
              <a:ext uri="{FF2B5EF4-FFF2-40B4-BE49-F238E27FC236}">
                <a16:creationId xmlns:a16="http://schemas.microsoft.com/office/drawing/2014/main" id="{95A010AF-3BAF-4C6B-8FC3-2928D9C5600E}"/>
              </a:ext>
            </a:extLst>
          </p:cNvPr>
          <p:cNvSpPr/>
          <p:nvPr userDrawn="1"/>
        </p:nvSpPr>
        <p:spPr>
          <a:xfrm>
            <a:off x="9012286" y="4917566"/>
            <a:ext cx="162292" cy="51039"/>
          </a:xfrm>
          <a:custGeom>
            <a:avLst/>
            <a:gdLst/>
            <a:ahLst/>
            <a:cxnLst/>
            <a:rect l="l" t="t" r="r" b="b"/>
            <a:pathLst>
              <a:path w="179704" h="56514">
                <a:moveTo>
                  <a:pt x="176593" y="0"/>
                </a:moveTo>
                <a:lnTo>
                  <a:pt x="2641" y="0"/>
                </a:lnTo>
                <a:lnTo>
                  <a:pt x="0" y="2628"/>
                </a:lnTo>
                <a:lnTo>
                  <a:pt x="0" y="53543"/>
                </a:lnTo>
                <a:lnTo>
                  <a:pt x="2641" y="56172"/>
                </a:lnTo>
                <a:lnTo>
                  <a:pt x="5880" y="56172"/>
                </a:lnTo>
                <a:lnTo>
                  <a:pt x="176593" y="56172"/>
                </a:lnTo>
                <a:lnTo>
                  <a:pt x="179235" y="53543"/>
                </a:lnTo>
                <a:lnTo>
                  <a:pt x="179235" y="2628"/>
                </a:lnTo>
                <a:lnTo>
                  <a:pt x="17659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151" name="object 34">
            <a:extLst>
              <a:ext uri="{FF2B5EF4-FFF2-40B4-BE49-F238E27FC236}">
                <a16:creationId xmlns:a16="http://schemas.microsoft.com/office/drawing/2014/main" id="{11C82882-EF54-4F42-B8E4-1A5D0F32147B}"/>
              </a:ext>
            </a:extLst>
          </p:cNvPr>
          <p:cNvGrpSpPr/>
          <p:nvPr userDrawn="1"/>
        </p:nvGrpSpPr>
        <p:grpSpPr>
          <a:xfrm>
            <a:off x="10084215" y="4747109"/>
            <a:ext cx="420928" cy="145662"/>
            <a:chOff x="9192581" y="3109523"/>
            <a:chExt cx="466090" cy="161290"/>
          </a:xfrm>
        </p:grpSpPr>
        <p:sp>
          <p:nvSpPr>
            <p:cNvPr id="152" name="object 35">
              <a:extLst>
                <a:ext uri="{FF2B5EF4-FFF2-40B4-BE49-F238E27FC236}">
                  <a16:creationId xmlns:a16="http://schemas.microsoft.com/office/drawing/2014/main" id="{31BD95A0-8D59-4664-977F-75DC68EA607D}"/>
                </a:ext>
              </a:extLst>
            </p:cNvPr>
            <p:cNvSpPr/>
            <p:nvPr/>
          </p:nvSpPr>
          <p:spPr>
            <a:xfrm>
              <a:off x="9492993" y="3130785"/>
              <a:ext cx="165735" cy="52069"/>
            </a:xfrm>
            <a:custGeom>
              <a:avLst/>
              <a:gdLst/>
              <a:ahLst/>
              <a:cxnLst/>
              <a:rect l="l" t="t" r="r" b="b"/>
              <a:pathLst>
                <a:path w="165734" h="52069">
                  <a:moveTo>
                    <a:pt x="162610" y="0"/>
                  </a:moveTo>
                  <a:lnTo>
                    <a:pt x="2628" y="0"/>
                  </a:lnTo>
                  <a:lnTo>
                    <a:pt x="0" y="2628"/>
                  </a:lnTo>
                  <a:lnTo>
                    <a:pt x="0" y="49161"/>
                  </a:lnTo>
                  <a:lnTo>
                    <a:pt x="2628" y="51790"/>
                  </a:lnTo>
                  <a:lnTo>
                    <a:pt x="159372" y="51790"/>
                  </a:lnTo>
                  <a:lnTo>
                    <a:pt x="162610" y="51790"/>
                  </a:lnTo>
                  <a:lnTo>
                    <a:pt x="165252" y="49161"/>
                  </a:lnTo>
                  <a:lnTo>
                    <a:pt x="165252" y="2628"/>
                  </a:lnTo>
                  <a:lnTo>
                    <a:pt x="162610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53" name="object 36">
              <a:extLst>
                <a:ext uri="{FF2B5EF4-FFF2-40B4-BE49-F238E27FC236}">
                  <a16:creationId xmlns:a16="http://schemas.microsoft.com/office/drawing/2014/main" id="{90F74805-CEDD-4462-949A-5B5638ED10FD}"/>
                </a:ext>
              </a:extLst>
            </p:cNvPr>
            <p:cNvSpPr/>
            <p:nvPr/>
          </p:nvSpPr>
          <p:spPr>
            <a:xfrm>
              <a:off x="9292940" y="3211381"/>
              <a:ext cx="208279" cy="56515"/>
            </a:xfrm>
            <a:custGeom>
              <a:avLst/>
              <a:gdLst/>
              <a:ahLst/>
              <a:cxnLst/>
              <a:rect l="l" t="t" r="r" b="b"/>
              <a:pathLst>
                <a:path w="208279" h="56514">
                  <a:moveTo>
                    <a:pt x="201815" y="56349"/>
                  </a:moveTo>
                  <a:lnTo>
                    <a:pt x="5867" y="56349"/>
                  </a:lnTo>
                  <a:lnTo>
                    <a:pt x="2628" y="56349"/>
                  </a:lnTo>
                  <a:lnTo>
                    <a:pt x="0" y="53721"/>
                  </a:lnTo>
                  <a:lnTo>
                    <a:pt x="0" y="50469"/>
                  </a:lnTo>
                  <a:lnTo>
                    <a:pt x="0" y="5867"/>
                  </a:lnTo>
                  <a:lnTo>
                    <a:pt x="0" y="2628"/>
                  </a:lnTo>
                  <a:lnTo>
                    <a:pt x="2628" y="0"/>
                  </a:lnTo>
                  <a:lnTo>
                    <a:pt x="5867" y="0"/>
                  </a:lnTo>
                  <a:lnTo>
                    <a:pt x="201815" y="0"/>
                  </a:lnTo>
                  <a:lnTo>
                    <a:pt x="205054" y="0"/>
                  </a:lnTo>
                  <a:lnTo>
                    <a:pt x="207695" y="2628"/>
                  </a:lnTo>
                  <a:lnTo>
                    <a:pt x="207695" y="5867"/>
                  </a:lnTo>
                  <a:lnTo>
                    <a:pt x="207695" y="50469"/>
                  </a:lnTo>
                  <a:lnTo>
                    <a:pt x="207695" y="53721"/>
                  </a:lnTo>
                  <a:lnTo>
                    <a:pt x="205054" y="56349"/>
                  </a:lnTo>
                  <a:lnTo>
                    <a:pt x="201815" y="56349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54" name="object 37">
              <a:extLst>
                <a:ext uri="{FF2B5EF4-FFF2-40B4-BE49-F238E27FC236}">
                  <a16:creationId xmlns:a16="http://schemas.microsoft.com/office/drawing/2014/main" id="{063BA1A3-B206-43DF-8993-DCC7652E5CCE}"/>
                </a:ext>
              </a:extLst>
            </p:cNvPr>
            <p:cNvSpPr/>
            <p:nvPr/>
          </p:nvSpPr>
          <p:spPr>
            <a:xfrm>
              <a:off x="9476686" y="3118233"/>
              <a:ext cx="165735" cy="52069"/>
            </a:xfrm>
            <a:custGeom>
              <a:avLst/>
              <a:gdLst/>
              <a:ahLst/>
              <a:cxnLst/>
              <a:rect l="l" t="t" r="r" b="b"/>
              <a:pathLst>
                <a:path w="165734" h="52069">
                  <a:moveTo>
                    <a:pt x="159372" y="51790"/>
                  </a:moveTo>
                  <a:lnTo>
                    <a:pt x="5867" y="51790"/>
                  </a:lnTo>
                  <a:lnTo>
                    <a:pt x="2628" y="51790"/>
                  </a:lnTo>
                  <a:lnTo>
                    <a:pt x="0" y="49161"/>
                  </a:lnTo>
                  <a:lnTo>
                    <a:pt x="0" y="45910"/>
                  </a:lnTo>
                  <a:lnTo>
                    <a:pt x="0" y="5880"/>
                  </a:lnTo>
                  <a:lnTo>
                    <a:pt x="0" y="2628"/>
                  </a:lnTo>
                  <a:lnTo>
                    <a:pt x="2628" y="0"/>
                  </a:lnTo>
                  <a:lnTo>
                    <a:pt x="5867" y="0"/>
                  </a:lnTo>
                  <a:lnTo>
                    <a:pt x="159372" y="0"/>
                  </a:lnTo>
                  <a:lnTo>
                    <a:pt x="162610" y="0"/>
                  </a:lnTo>
                  <a:lnTo>
                    <a:pt x="165252" y="2628"/>
                  </a:lnTo>
                  <a:lnTo>
                    <a:pt x="165252" y="5880"/>
                  </a:lnTo>
                  <a:lnTo>
                    <a:pt x="165252" y="45910"/>
                  </a:lnTo>
                  <a:lnTo>
                    <a:pt x="165252" y="49161"/>
                  </a:lnTo>
                  <a:lnTo>
                    <a:pt x="162610" y="51790"/>
                  </a:lnTo>
                  <a:lnTo>
                    <a:pt x="159372" y="51790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55" name="object 38">
              <a:extLst>
                <a:ext uri="{FF2B5EF4-FFF2-40B4-BE49-F238E27FC236}">
                  <a16:creationId xmlns:a16="http://schemas.microsoft.com/office/drawing/2014/main" id="{4AD11019-99D3-44E7-B064-F5D527F1125F}"/>
                </a:ext>
              </a:extLst>
            </p:cNvPr>
            <p:cNvSpPr/>
            <p:nvPr/>
          </p:nvSpPr>
          <p:spPr>
            <a:xfrm>
              <a:off x="9192581" y="3109523"/>
              <a:ext cx="163195" cy="51435"/>
            </a:xfrm>
            <a:custGeom>
              <a:avLst/>
              <a:gdLst/>
              <a:ahLst/>
              <a:cxnLst/>
              <a:rect l="l" t="t" r="r" b="b"/>
              <a:pathLst>
                <a:path w="163195" h="51435">
                  <a:moveTo>
                    <a:pt x="160147" y="0"/>
                  </a:moveTo>
                  <a:lnTo>
                    <a:pt x="2641" y="0"/>
                  </a:lnTo>
                  <a:lnTo>
                    <a:pt x="0" y="2628"/>
                  </a:lnTo>
                  <a:lnTo>
                    <a:pt x="0" y="48386"/>
                  </a:lnTo>
                  <a:lnTo>
                    <a:pt x="2641" y="51015"/>
                  </a:lnTo>
                  <a:lnTo>
                    <a:pt x="156908" y="51015"/>
                  </a:lnTo>
                  <a:lnTo>
                    <a:pt x="160147" y="51015"/>
                  </a:lnTo>
                  <a:lnTo>
                    <a:pt x="162788" y="48386"/>
                  </a:lnTo>
                  <a:lnTo>
                    <a:pt x="162788" y="2628"/>
                  </a:lnTo>
                  <a:lnTo>
                    <a:pt x="160147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56" name="object 39">
              <a:extLst>
                <a:ext uri="{FF2B5EF4-FFF2-40B4-BE49-F238E27FC236}">
                  <a16:creationId xmlns:a16="http://schemas.microsoft.com/office/drawing/2014/main" id="{FF935FCE-8A24-46FD-AEBB-FF186000DE08}"/>
                </a:ext>
              </a:extLst>
            </p:cNvPr>
            <p:cNvSpPr/>
            <p:nvPr/>
          </p:nvSpPr>
          <p:spPr>
            <a:xfrm>
              <a:off x="9218738" y="3125213"/>
              <a:ext cx="163195" cy="51435"/>
            </a:xfrm>
            <a:custGeom>
              <a:avLst/>
              <a:gdLst/>
              <a:ahLst/>
              <a:cxnLst/>
              <a:rect l="l" t="t" r="r" b="b"/>
              <a:pathLst>
                <a:path w="163195" h="51435">
                  <a:moveTo>
                    <a:pt x="156908" y="51015"/>
                  </a:moveTo>
                  <a:lnTo>
                    <a:pt x="5880" y="51015"/>
                  </a:lnTo>
                  <a:lnTo>
                    <a:pt x="2641" y="51015"/>
                  </a:lnTo>
                  <a:lnTo>
                    <a:pt x="0" y="48386"/>
                  </a:lnTo>
                  <a:lnTo>
                    <a:pt x="0" y="45135"/>
                  </a:lnTo>
                  <a:lnTo>
                    <a:pt x="0" y="5880"/>
                  </a:lnTo>
                  <a:lnTo>
                    <a:pt x="0" y="2628"/>
                  </a:lnTo>
                  <a:lnTo>
                    <a:pt x="2641" y="0"/>
                  </a:lnTo>
                  <a:lnTo>
                    <a:pt x="5880" y="0"/>
                  </a:lnTo>
                  <a:lnTo>
                    <a:pt x="156908" y="0"/>
                  </a:lnTo>
                  <a:lnTo>
                    <a:pt x="160147" y="0"/>
                  </a:lnTo>
                  <a:lnTo>
                    <a:pt x="162788" y="2628"/>
                  </a:lnTo>
                  <a:lnTo>
                    <a:pt x="162788" y="5880"/>
                  </a:lnTo>
                  <a:lnTo>
                    <a:pt x="162788" y="45135"/>
                  </a:lnTo>
                  <a:lnTo>
                    <a:pt x="162788" y="48386"/>
                  </a:lnTo>
                  <a:lnTo>
                    <a:pt x="160147" y="51015"/>
                  </a:lnTo>
                  <a:lnTo>
                    <a:pt x="156908" y="51015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grpSp>
        <p:nvGrpSpPr>
          <p:cNvPr id="157" name="object 40">
            <a:extLst>
              <a:ext uri="{FF2B5EF4-FFF2-40B4-BE49-F238E27FC236}">
                <a16:creationId xmlns:a16="http://schemas.microsoft.com/office/drawing/2014/main" id="{182405B8-B073-49B8-A812-54D662475E1C}"/>
              </a:ext>
            </a:extLst>
          </p:cNvPr>
          <p:cNvGrpSpPr/>
          <p:nvPr userDrawn="1"/>
        </p:nvGrpSpPr>
        <p:grpSpPr>
          <a:xfrm>
            <a:off x="10550596" y="4181942"/>
            <a:ext cx="1578193" cy="1907366"/>
            <a:chOff x="9709001" y="2483718"/>
            <a:chExt cx="1747520" cy="2112010"/>
          </a:xfrm>
        </p:grpSpPr>
        <p:sp>
          <p:nvSpPr>
            <p:cNvPr id="158" name="object 41">
              <a:extLst>
                <a:ext uri="{FF2B5EF4-FFF2-40B4-BE49-F238E27FC236}">
                  <a16:creationId xmlns:a16="http://schemas.microsoft.com/office/drawing/2014/main" id="{1B95C1F9-FF4C-41D8-AF3F-FF03DE38CD93}"/>
                </a:ext>
              </a:extLst>
            </p:cNvPr>
            <p:cNvSpPr/>
            <p:nvPr/>
          </p:nvSpPr>
          <p:spPr>
            <a:xfrm>
              <a:off x="10517914" y="3001374"/>
              <a:ext cx="936625" cy="207010"/>
            </a:xfrm>
            <a:custGeom>
              <a:avLst/>
              <a:gdLst/>
              <a:ahLst/>
              <a:cxnLst/>
              <a:rect l="l" t="t" r="r" b="b"/>
              <a:pathLst>
                <a:path w="936625" h="207010">
                  <a:moveTo>
                    <a:pt x="381317" y="0"/>
                  </a:moveTo>
                  <a:lnTo>
                    <a:pt x="332083" y="546"/>
                  </a:lnTo>
                  <a:lnTo>
                    <a:pt x="285782" y="6662"/>
                  </a:lnTo>
                  <a:lnTo>
                    <a:pt x="242486" y="17588"/>
                  </a:lnTo>
                  <a:lnTo>
                    <a:pt x="202268" y="32562"/>
                  </a:lnTo>
                  <a:lnTo>
                    <a:pt x="165199" y="50823"/>
                  </a:lnTo>
                  <a:lnTo>
                    <a:pt x="131353" y="71610"/>
                  </a:lnTo>
                  <a:lnTo>
                    <a:pt x="73618" y="117719"/>
                  </a:lnTo>
                  <a:lnTo>
                    <a:pt x="29640" y="164799"/>
                  </a:lnTo>
                  <a:lnTo>
                    <a:pt x="0" y="206763"/>
                  </a:lnTo>
                  <a:lnTo>
                    <a:pt x="935367" y="206763"/>
                  </a:lnTo>
                  <a:lnTo>
                    <a:pt x="936053" y="202521"/>
                  </a:lnTo>
                  <a:lnTo>
                    <a:pt x="905962" y="193282"/>
                  </a:lnTo>
                  <a:lnTo>
                    <a:pt x="868786" y="181107"/>
                  </a:lnTo>
                  <a:lnTo>
                    <a:pt x="823720" y="165289"/>
                  </a:lnTo>
                  <a:lnTo>
                    <a:pt x="772844" y="145985"/>
                  </a:lnTo>
                  <a:lnTo>
                    <a:pt x="718235" y="123354"/>
                  </a:lnTo>
                  <a:lnTo>
                    <a:pt x="661972" y="97553"/>
                  </a:lnTo>
                  <a:lnTo>
                    <a:pt x="606132" y="68739"/>
                  </a:lnTo>
                  <a:lnTo>
                    <a:pt x="545891" y="39394"/>
                  </a:lnTo>
                  <a:lnTo>
                    <a:pt x="488293" y="18662"/>
                  </a:lnTo>
                  <a:lnTo>
                    <a:pt x="433411" y="5785"/>
                  </a:lnTo>
                  <a:lnTo>
                    <a:pt x="381317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59" name="object 42">
              <a:extLst>
                <a:ext uri="{FF2B5EF4-FFF2-40B4-BE49-F238E27FC236}">
                  <a16:creationId xmlns:a16="http://schemas.microsoft.com/office/drawing/2014/main" id="{28519530-383F-47AE-B377-1124DB4F3538}"/>
                </a:ext>
              </a:extLst>
            </p:cNvPr>
            <p:cNvSpPr/>
            <p:nvPr/>
          </p:nvSpPr>
          <p:spPr>
            <a:xfrm>
              <a:off x="10502746" y="2972087"/>
              <a:ext cx="951230" cy="207010"/>
            </a:xfrm>
            <a:custGeom>
              <a:avLst/>
              <a:gdLst/>
              <a:ahLst/>
              <a:cxnLst/>
              <a:rect l="l" t="t" r="r" b="b"/>
              <a:pathLst>
                <a:path w="951229" h="207010">
                  <a:moveTo>
                    <a:pt x="0" y="206763"/>
                  </a:moveTo>
                  <a:lnTo>
                    <a:pt x="950785" y="206763"/>
                  </a:lnTo>
                  <a:lnTo>
                    <a:pt x="839844" y="175624"/>
                  </a:lnTo>
                  <a:lnTo>
                    <a:pt x="766962" y="150867"/>
                  </a:lnTo>
                  <a:lnTo>
                    <a:pt x="699829" y="119552"/>
                  </a:lnTo>
                  <a:lnTo>
                    <a:pt x="606132" y="68739"/>
                  </a:lnTo>
                  <a:lnTo>
                    <a:pt x="545891" y="39394"/>
                  </a:lnTo>
                  <a:lnTo>
                    <a:pt x="488293" y="18662"/>
                  </a:lnTo>
                  <a:lnTo>
                    <a:pt x="433411" y="5785"/>
                  </a:lnTo>
                  <a:lnTo>
                    <a:pt x="381317" y="0"/>
                  </a:lnTo>
                  <a:lnTo>
                    <a:pt x="332083" y="546"/>
                  </a:lnTo>
                  <a:lnTo>
                    <a:pt x="285782" y="6662"/>
                  </a:lnTo>
                  <a:lnTo>
                    <a:pt x="242486" y="17588"/>
                  </a:lnTo>
                  <a:lnTo>
                    <a:pt x="202268" y="32562"/>
                  </a:lnTo>
                  <a:lnTo>
                    <a:pt x="165199" y="50823"/>
                  </a:lnTo>
                  <a:lnTo>
                    <a:pt x="131353" y="71610"/>
                  </a:lnTo>
                  <a:lnTo>
                    <a:pt x="73618" y="117719"/>
                  </a:lnTo>
                  <a:lnTo>
                    <a:pt x="29640" y="164799"/>
                  </a:lnTo>
                  <a:lnTo>
                    <a:pt x="12991" y="186801"/>
                  </a:lnTo>
                  <a:lnTo>
                    <a:pt x="0" y="206763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160" name="object 43">
              <a:extLst>
                <a:ext uri="{FF2B5EF4-FFF2-40B4-BE49-F238E27FC236}">
                  <a16:creationId xmlns:a16="http://schemas.microsoft.com/office/drawing/2014/main" id="{9916150D-BD7D-4AAE-BABE-83BFF34CD35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17922" y="3002575"/>
              <a:ext cx="759586" cy="205562"/>
            </a:xfrm>
            <a:prstGeom prst="rect">
              <a:avLst/>
            </a:prstGeom>
          </p:spPr>
        </p:pic>
        <p:pic>
          <p:nvPicPr>
            <p:cNvPr id="161" name="object 44">
              <a:extLst>
                <a:ext uri="{FF2B5EF4-FFF2-40B4-BE49-F238E27FC236}">
                  <a16:creationId xmlns:a16="http://schemas.microsoft.com/office/drawing/2014/main" id="{E04F5925-B8EE-44FA-A458-89F0E1EBC76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09001" y="2483718"/>
              <a:ext cx="1521472" cy="2111653"/>
            </a:xfrm>
            <a:prstGeom prst="rect">
              <a:avLst/>
            </a:prstGeom>
          </p:spPr>
        </p:pic>
        <p:pic>
          <p:nvPicPr>
            <p:cNvPr id="162" name="object 45">
              <a:extLst>
                <a:ext uri="{FF2B5EF4-FFF2-40B4-BE49-F238E27FC236}">
                  <a16:creationId xmlns:a16="http://schemas.microsoft.com/office/drawing/2014/main" id="{B1F9B8BA-CB9B-4148-9E06-FE634B89982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72645" y="3039901"/>
              <a:ext cx="272185" cy="299557"/>
            </a:xfrm>
            <a:prstGeom prst="rect">
              <a:avLst/>
            </a:prstGeom>
          </p:spPr>
        </p:pic>
        <p:pic>
          <p:nvPicPr>
            <p:cNvPr id="163" name="object 46">
              <a:extLst>
                <a:ext uri="{FF2B5EF4-FFF2-40B4-BE49-F238E27FC236}">
                  <a16:creationId xmlns:a16="http://schemas.microsoft.com/office/drawing/2014/main" id="{40A7C181-4A99-480D-8929-9DAF3672F5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3689" y="3386226"/>
              <a:ext cx="102369" cy="603313"/>
            </a:xfrm>
            <a:prstGeom prst="rect">
              <a:avLst/>
            </a:prstGeom>
          </p:spPr>
        </p:pic>
        <p:pic>
          <p:nvPicPr>
            <p:cNvPr id="164" name="object 47">
              <a:extLst>
                <a:ext uri="{FF2B5EF4-FFF2-40B4-BE49-F238E27FC236}">
                  <a16:creationId xmlns:a16="http://schemas.microsoft.com/office/drawing/2014/main" id="{0E8DB83C-D534-4E26-A12D-36448AC8B94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50662" y="3947450"/>
              <a:ext cx="116927" cy="290417"/>
            </a:xfrm>
            <a:prstGeom prst="rect">
              <a:avLst/>
            </a:prstGeom>
          </p:spPr>
        </p:pic>
        <p:sp>
          <p:nvSpPr>
            <p:cNvPr id="165" name="object 48">
              <a:extLst>
                <a:ext uri="{FF2B5EF4-FFF2-40B4-BE49-F238E27FC236}">
                  <a16:creationId xmlns:a16="http://schemas.microsoft.com/office/drawing/2014/main" id="{267ED091-F5F5-4C20-8CB7-E6842EE69178}"/>
                </a:ext>
              </a:extLst>
            </p:cNvPr>
            <p:cNvSpPr/>
            <p:nvPr/>
          </p:nvSpPr>
          <p:spPr>
            <a:xfrm>
              <a:off x="10054829" y="3210999"/>
              <a:ext cx="212090" cy="157480"/>
            </a:xfrm>
            <a:custGeom>
              <a:avLst/>
              <a:gdLst/>
              <a:ahLst/>
              <a:cxnLst/>
              <a:rect l="l" t="t" r="r" b="b"/>
              <a:pathLst>
                <a:path w="212090" h="157479">
                  <a:moveTo>
                    <a:pt x="0" y="99771"/>
                  </a:moveTo>
                  <a:lnTo>
                    <a:pt x="53517" y="157022"/>
                  </a:lnTo>
                  <a:lnTo>
                    <a:pt x="123079" y="104341"/>
                  </a:lnTo>
                  <a:lnTo>
                    <a:pt x="162763" y="70424"/>
                  </a:lnTo>
                  <a:lnTo>
                    <a:pt x="187416" y="40551"/>
                  </a:lnTo>
                  <a:lnTo>
                    <a:pt x="21188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166" name="object 49">
              <a:extLst>
                <a:ext uri="{FF2B5EF4-FFF2-40B4-BE49-F238E27FC236}">
                  <a16:creationId xmlns:a16="http://schemas.microsoft.com/office/drawing/2014/main" id="{6DBB6881-D968-4993-AEBA-8EFB25DC1B8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96439" y="2800502"/>
              <a:ext cx="248688" cy="257556"/>
            </a:xfrm>
            <a:prstGeom prst="rect">
              <a:avLst/>
            </a:prstGeom>
          </p:spPr>
        </p:pic>
      </p:grpSp>
      <p:sp>
        <p:nvSpPr>
          <p:cNvPr id="167" name="object 50">
            <a:extLst>
              <a:ext uri="{FF2B5EF4-FFF2-40B4-BE49-F238E27FC236}">
                <a16:creationId xmlns:a16="http://schemas.microsoft.com/office/drawing/2014/main" id="{A00F5052-81EE-4E6C-B2F6-01D53B825D4C}"/>
              </a:ext>
            </a:extLst>
          </p:cNvPr>
          <p:cNvSpPr/>
          <p:nvPr userDrawn="1"/>
        </p:nvSpPr>
        <p:spPr>
          <a:xfrm>
            <a:off x="8343947" y="6254053"/>
            <a:ext cx="100357" cy="10322"/>
          </a:xfrm>
          <a:custGeom>
            <a:avLst/>
            <a:gdLst/>
            <a:ahLst/>
            <a:cxnLst/>
            <a:rect l="l" t="t" r="r" b="b"/>
            <a:pathLst>
              <a:path w="111125" h="11429">
                <a:moveTo>
                  <a:pt x="110540" y="2197"/>
                </a:moveTo>
                <a:lnTo>
                  <a:pt x="72444" y="9185"/>
                </a:lnTo>
                <a:lnTo>
                  <a:pt x="48231" y="11285"/>
                </a:lnTo>
                <a:lnTo>
                  <a:pt x="27537" y="8292"/>
                </a:lnTo>
                <a:lnTo>
                  <a:pt x="0" y="0"/>
                </a:lnTo>
              </a:path>
            </a:pathLst>
          </a:custGeom>
          <a:ln w="59855">
            <a:solidFill>
              <a:srgbClr val="ECB04E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168" name="object 51">
            <a:extLst>
              <a:ext uri="{FF2B5EF4-FFF2-40B4-BE49-F238E27FC236}">
                <a16:creationId xmlns:a16="http://schemas.microsoft.com/office/drawing/2014/main" id="{C44CEDF1-8D8F-46AC-B0B1-46D850FDB9C5}"/>
              </a:ext>
            </a:extLst>
          </p:cNvPr>
          <p:cNvGrpSpPr/>
          <p:nvPr userDrawn="1"/>
        </p:nvGrpSpPr>
        <p:grpSpPr>
          <a:xfrm>
            <a:off x="8243029" y="5991467"/>
            <a:ext cx="322291" cy="390533"/>
            <a:chOff x="7153852" y="4487390"/>
            <a:chExt cx="356870" cy="432434"/>
          </a:xfrm>
        </p:grpSpPr>
        <p:sp>
          <p:nvSpPr>
            <p:cNvPr id="169" name="object 52">
              <a:extLst>
                <a:ext uri="{FF2B5EF4-FFF2-40B4-BE49-F238E27FC236}">
                  <a16:creationId xmlns:a16="http://schemas.microsoft.com/office/drawing/2014/main" id="{770F642A-1456-4F77-9FDC-E83BA2CFDFDE}"/>
                </a:ext>
              </a:extLst>
            </p:cNvPr>
            <p:cNvSpPr/>
            <p:nvPr/>
          </p:nvSpPr>
          <p:spPr>
            <a:xfrm>
              <a:off x="7322825" y="4656005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52755" y="0"/>
                  </a:moveTo>
                  <a:lnTo>
                    <a:pt x="36336" y="5228"/>
                  </a:lnTo>
                  <a:lnTo>
                    <a:pt x="25368" y="7397"/>
                  </a:lnTo>
                  <a:lnTo>
                    <a:pt x="14904" y="6890"/>
                  </a:lnTo>
                  <a:lnTo>
                    <a:pt x="0" y="4089"/>
                  </a:lnTo>
                </a:path>
              </a:pathLst>
            </a:custGeom>
            <a:ln w="59855">
              <a:solidFill>
                <a:srgbClr val="ECB04E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0" name="object 53">
              <a:extLst>
                <a:ext uri="{FF2B5EF4-FFF2-40B4-BE49-F238E27FC236}">
                  <a16:creationId xmlns:a16="http://schemas.microsoft.com/office/drawing/2014/main" id="{DA916519-ED9E-46D2-A21E-E6427C62D0CE}"/>
                </a:ext>
              </a:extLst>
            </p:cNvPr>
            <p:cNvSpPr/>
            <p:nvPr/>
          </p:nvSpPr>
          <p:spPr>
            <a:xfrm>
              <a:off x="7214793" y="4491130"/>
              <a:ext cx="236854" cy="381000"/>
            </a:xfrm>
            <a:custGeom>
              <a:avLst/>
              <a:gdLst/>
              <a:ahLst/>
              <a:cxnLst/>
              <a:rect l="l" t="t" r="r" b="b"/>
              <a:pathLst>
                <a:path w="236854" h="381000">
                  <a:moveTo>
                    <a:pt x="236296" y="379082"/>
                  </a:moveTo>
                  <a:lnTo>
                    <a:pt x="135699" y="0"/>
                  </a:lnTo>
                  <a:lnTo>
                    <a:pt x="95796" y="0"/>
                  </a:lnTo>
                  <a:lnTo>
                    <a:pt x="0" y="380682"/>
                  </a:lnTo>
                  <a:lnTo>
                    <a:pt x="236296" y="379082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1" name="object 54">
              <a:extLst>
                <a:ext uri="{FF2B5EF4-FFF2-40B4-BE49-F238E27FC236}">
                  <a16:creationId xmlns:a16="http://schemas.microsoft.com/office/drawing/2014/main" id="{C153BEDE-E587-4775-A92D-5CC49EA81AC9}"/>
                </a:ext>
              </a:extLst>
            </p:cNvPr>
            <p:cNvSpPr/>
            <p:nvPr/>
          </p:nvSpPr>
          <p:spPr>
            <a:xfrm>
              <a:off x="7157592" y="4871392"/>
              <a:ext cx="349885" cy="44450"/>
            </a:xfrm>
            <a:custGeom>
              <a:avLst/>
              <a:gdLst/>
              <a:ahLst/>
              <a:cxnLst/>
              <a:rect l="l" t="t" r="r" b="b"/>
              <a:pathLst>
                <a:path w="349884" h="44450">
                  <a:moveTo>
                    <a:pt x="0" y="0"/>
                  </a:moveTo>
                  <a:lnTo>
                    <a:pt x="349351" y="0"/>
                  </a:lnTo>
                  <a:lnTo>
                    <a:pt x="349351" y="44411"/>
                  </a:lnTo>
                  <a:lnTo>
                    <a:pt x="0" y="44411"/>
                  </a:lnTo>
                  <a:lnTo>
                    <a:pt x="0" y="0"/>
                  </a:lnTo>
                  <a:close/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2" name="object 55">
              <a:extLst>
                <a:ext uri="{FF2B5EF4-FFF2-40B4-BE49-F238E27FC236}">
                  <a16:creationId xmlns:a16="http://schemas.microsoft.com/office/drawing/2014/main" id="{8CF6870C-CF97-4EA9-9C78-399CA4456752}"/>
                </a:ext>
              </a:extLst>
            </p:cNvPr>
            <p:cNvSpPr/>
            <p:nvPr/>
          </p:nvSpPr>
          <p:spPr>
            <a:xfrm>
              <a:off x="7276479" y="4624268"/>
              <a:ext cx="109220" cy="15240"/>
            </a:xfrm>
            <a:custGeom>
              <a:avLst/>
              <a:gdLst/>
              <a:ahLst/>
              <a:cxnLst/>
              <a:rect l="l" t="t" r="r" b="b"/>
              <a:pathLst>
                <a:path w="109220" h="15239">
                  <a:moveTo>
                    <a:pt x="0" y="3924"/>
                  </a:moveTo>
                  <a:lnTo>
                    <a:pt x="29891" y="12414"/>
                  </a:lnTo>
                  <a:lnTo>
                    <a:pt x="51206" y="14835"/>
                  </a:lnTo>
                  <a:lnTo>
                    <a:pt x="74159" y="10819"/>
                  </a:lnTo>
                  <a:lnTo>
                    <a:pt x="108966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3" name="object 56">
              <a:extLst>
                <a:ext uri="{FF2B5EF4-FFF2-40B4-BE49-F238E27FC236}">
                  <a16:creationId xmlns:a16="http://schemas.microsoft.com/office/drawing/2014/main" id="{D926ADF0-FF4B-418D-B94D-D6ED27F9015A}"/>
                </a:ext>
              </a:extLst>
            </p:cNvPr>
            <p:cNvSpPr/>
            <p:nvPr/>
          </p:nvSpPr>
          <p:spPr>
            <a:xfrm>
              <a:off x="7262013" y="4679793"/>
              <a:ext cx="119380" cy="14604"/>
            </a:xfrm>
            <a:custGeom>
              <a:avLst/>
              <a:gdLst/>
              <a:ahLst/>
              <a:cxnLst/>
              <a:rect l="l" t="t" r="r" b="b"/>
              <a:pathLst>
                <a:path w="119379" h="14604">
                  <a:moveTo>
                    <a:pt x="0" y="1460"/>
                  </a:moveTo>
                  <a:lnTo>
                    <a:pt x="35794" y="11374"/>
                  </a:lnTo>
                  <a:lnTo>
                    <a:pt x="60137" y="14527"/>
                  </a:lnTo>
                  <a:lnTo>
                    <a:pt x="84199" y="10781"/>
                  </a:lnTo>
                  <a:lnTo>
                    <a:pt x="11915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4" name="object 57">
              <a:extLst>
                <a:ext uri="{FF2B5EF4-FFF2-40B4-BE49-F238E27FC236}">
                  <a16:creationId xmlns:a16="http://schemas.microsoft.com/office/drawing/2014/main" id="{FCA50A3F-5E61-4730-A4FA-061C834F5433}"/>
                </a:ext>
              </a:extLst>
            </p:cNvPr>
            <p:cNvSpPr/>
            <p:nvPr/>
          </p:nvSpPr>
          <p:spPr>
            <a:xfrm>
              <a:off x="7243671" y="4742647"/>
              <a:ext cx="169545" cy="24130"/>
            </a:xfrm>
            <a:custGeom>
              <a:avLst/>
              <a:gdLst/>
              <a:ahLst/>
              <a:cxnLst/>
              <a:rect l="l" t="t" r="r" b="b"/>
              <a:pathLst>
                <a:path w="169545" h="24129">
                  <a:moveTo>
                    <a:pt x="0" y="5181"/>
                  </a:moveTo>
                  <a:lnTo>
                    <a:pt x="50307" y="19709"/>
                  </a:lnTo>
                  <a:lnTo>
                    <a:pt x="84702" y="24012"/>
                  </a:lnTo>
                  <a:lnTo>
                    <a:pt x="119050" y="17604"/>
                  </a:lnTo>
                  <a:lnTo>
                    <a:pt x="169214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75" name="object 58">
              <a:extLst>
                <a:ext uri="{FF2B5EF4-FFF2-40B4-BE49-F238E27FC236}">
                  <a16:creationId xmlns:a16="http://schemas.microsoft.com/office/drawing/2014/main" id="{E0B4921A-5E12-4364-998F-7472B08939CA}"/>
                </a:ext>
              </a:extLst>
            </p:cNvPr>
            <p:cNvSpPr/>
            <p:nvPr/>
          </p:nvSpPr>
          <p:spPr>
            <a:xfrm>
              <a:off x="7234651" y="4792112"/>
              <a:ext cx="175895" cy="24765"/>
            </a:xfrm>
            <a:custGeom>
              <a:avLst/>
              <a:gdLst/>
              <a:ahLst/>
              <a:cxnLst/>
              <a:rect l="l" t="t" r="r" b="b"/>
              <a:pathLst>
                <a:path w="175895" h="24764">
                  <a:moveTo>
                    <a:pt x="0" y="8204"/>
                  </a:moveTo>
                  <a:lnTo>
                    <a:pt x="53941" y="20991"/>
                  </a:lnTo>
                  <a:lnTo>
                    <a:pt x="90203" y="24399"/>
                  </a:lnTo>
                  <a:lnTo>
                    <a:pt x="125238" y="17658"/>
                  </a:lnTo>
                  <a:lnTo>
                    <a:pt x="175501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176" name="object 59">
            <a:extLst>
              <a:ext uri="{FF2B5EF4-FFF2-40B4-BE49-F238E27FC236}">
                <a16:creationId xmlns:a16="http://schemas.microsoft.com/office/drawing/2014/main" id="{C67AE6EE-6714-4C5C-A5DE-44698134EB7A}"/>
              </a:ext>
            </a:extLst>
          </p:cNvPr>
          <p:cNvSpPr/>
          <p:nvPr userDrawn="1"/>
        </p:nvSpPr>
        <p:spPr>
          <a:xfrm>
            <a:off x="9676505" y="4545207"/>
            <a:ext cx="20071" cy="51039"/>
          </a:xfrm>
          <a:custGeom>
            <a:avLst/>
            <a:gdLst/>
            <a:ahLst/>
            <a:cxnLst/>
            <a:rect l="l" t="t" r="r" b="b"/>
            <a:pathLst>
              <a:path w="22225" h="56514">
                <a:moveTo>
                  <a:pt x="0" y="56108"/>
                </a:moveTo>
                <a:lnTo>
                  <a:pt x="19215" y="20688"/>
                </a:lnTo>
                <a:lnTo>
                  <a:pt x="21882" y="5676"/>
                </a:lnTo>
                <a:lnTo>
                  <a:pt x="21882" y="0"/>
                </a:lnTo>
              </a:path>
            </a:pathLst>
          </a:custGeom>
          <a:ln w="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77" name="object 60">
            <a:extLst>
              <a:ext uri="{FF2B5EF4-FFF2-40B4-BE49-F238E27FC236}">
                <a16:creationId xmlns:a16="http://schemas.microsoft.com/office/drawing/2014/main" id="{D95641CF-CFE1-47D7-AD2E-DB1ECCDA577C}"/>
              </a:ext>
            </a:extLst>
          </p:cNvPr>
          <p:cNvSpPr/>
          <p:nvPr userDrawn="1"/>
        </p:nvSpPr>
        <p:spPr>
          <a:xfrm>
            <a:off x="9749262" y="4591206"/>
            <a:ext cx="1147" cy="40716"/>
          </a:xfrm>
          <a:custGeom>
            <a:avLst/>
            <a:gdLst/>
            <a:ahLst/>
            <a:cxnLst/>
            <a:rect l="l" t="t" r="r" b="b"/>
            <a:pathLst>
              <a:path w="1270" h="45085">
                <a:moveTo>
                  <a:pt x="438" y="-3740"/>
                </a:moveTo>
                <a:lnTo>
                  <a:pt x="438" y="48672"/>
                </a:lnTo>
              </a:path>
            </a:pathLst>
          </a:custGeom>
          <a:ln w="8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78" name="object 61">
            <a:extLst>
              <a:ext uri="{FF2B5EF4-FFF2-40B4-BE49-F238E27FC236}">
                <a16:creationId xmlns:a16="http://schemas.microsoft.com/office/drawing/2014/main" id="{E0ABCCA2-8B94-453D-AEAA-442D123C9770}"/>
              </a:ext>
            </a:extLst>
          </p:cNvPr>
          <p:cNvSpPr/>
          <p:nvPr userDrawn="1"/>
        </p:nvSpPr>
        <p:spPr>
          <a:xfrm>
            <a:off x="9504918" y="5246462"/>
            <a:ext cx="82006" cy="44157"/>
          </a:xfrm>
          <a:custGeom>
            <a:avLst/>
            <a:gdLst/>
            <a:ahLst/>
            <a:cxnLst/>
            <a:rect l="l" t="t" r="r" b="b"/>
            <a:pathLst>
              <a:path w="90804" h="48895">
                <a:moveTo>
                  <a:pt x="90360" y="0"/>
                </a:moveTo>
                <a:lnTo>
                  <a:pt x="0" y="28524"/>
                </a:lnTo>
                <a:lnTo>
                  <a:pt x="6311" y="48679"/>
                </a:lnTo>
                <a:lnTo>
                  <a:pt x="90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grpSp>
        <p:nvGrpSpPr>
          <p:cNvPr id="179" name="object 62">
            <a:extLst>
              <a:ext uri="{FF2B5EF4-FFF2-40B4-BE49-F238E27FC236}">
                <a16:creationId xmlns:a16="http://schemas.microsoft.com/office/drawing/2014/main" id="{5EBFCC82-D705-48FC-A6AC-9FDDED9EF667}"/>
              </a:ext>
            </a:extLst>
          </p:cNvPr>
          <p:cNvGrpSpPr/>
          <p:nvPr userDrawn="1"/>
        </p:nvGrpSpPr>
        <p:grpSpPr>
          <a:xfrm>
            <a:off x="9655937" y="4455775"/>
            <a:ext cx="91755" cy="155411"/>
            <a:chOff x="8718353" y="2786931"/>
            <a:chExt cx="101600" cy="172085"/>
          </a:xfrm>
        </p:grpSpPr>
        <p:sp>
          <p:nvSpPr>
            <p:cNvPr id="180" name="object 63">
              <a:extLst>
                <a:ext uri="{FF2B5EF4-FFF2-40B4-BE49-F238E27FC236}">
                  <a16:creationId xmlns:a16="http://schemas.microsoft.com/office/drawing/2014/main" id="{CC598598-7BEC-4783-8AE8-AE0E45D2FCAF}"/>
                </a:ext>
              </a:extLst>
            </p:cNvPr>
            <p:cNvSpPr/>
            <p:nvPr/>
          </p:nvSpPr>
          <p:spPr>
            <a:xfrm>
              <a:off x="8763016" y="2885954"/>
              <a:ext cx="57150" cy="73025"/>
            </a:xfrm>
            <a:custGeom>
              <a:avLst/>
              <a:gdLst/>
              <a:ahLst/>
              <a:cxnLst/>
              <a:rect l="l" t="t" r="r" b="b"/>
              <a:pathLst>
                <a:path w="57150" h="73025">
                  <a:moveTo>
                    <a:pt x="0" y="0"/>
                  </a:moveTo>
                  <a:lnTo>
                    <a:pt x="55448" y="72859"/>
                  </a:lnTo>
                  <a:lnTo>
                    <a:pt x="56756" y="3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81" name="object 64">
              <a:extLst>
                <a:ext uri="{FF2B5EF4-FFF2-40B4-BE49-F238E27FC236}">
                  <a16:creationId xmlns:a16="http://schemas.microsoft.com/office/drawing/2014/main" id="{F33514C7-5B90-4A9D-8E42-F4774E72DF74}"/>
                </a:ext>
              </a:extLst>
            </p:cNvPr>
            <p:cNvSpPr/>
            <p:nvPr/>
          </p:nvSpPr>
          <p:spPr>
            <a:xfrm>
              <a:off x="8722093" y="2790671"/>
              <a:ext cx="80645" cy="105410"/>
            </a:xfrm>
            <a:custGeom>
              <a:avLst/>
              <a:gdLst/>
              <a:ahLst/>
              <a:cxnLst/>
              <a:rect l="l" t="t" r="r" b="b"/>
              <a:pathLst>
                <a:path w="80645" h="105410">
                  <a:moveTo>
                    <a:pt x="80086" y="0"/>
                  </a:moveTo>
                  <a:lnTo>
                    <a:pt x="61760" y="105321"/>
                  </a:lnTo>
                  <a:lnTo>
                    <a:pt x="0" y="63195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182" name="object 65">
            <a:extLst>
              <a:ext uri="{FF2B5EF4-FFF2-40B4-BE49-F238E27FC236}">
                <a16:creationId xmlns:a16="http://schemas.microsoft.com/office/drawing/2014/main" id="{EEFDFBD3-FA5F-4828-BC3F-E214BD673BF5}"/>
              </a:ext>
            </a:extLst>
          </p:cNvPr>
          <p:cNvSpPr/>
          <p:nvPr userDrawn="1"/>
        </p:nvSpPr>
        <p:spPr>
          <a:xfrm>
            <a:off x="8798449" y="5943835"/>
            <a:ext cx="61361" cy="30967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67856" y="0"/>
                </a:moveTo>
                <a:lnTo>
                  <a:pt x="0" y="33947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83" name="object 66">
            <a:extLst>
              <a:ext uri="{FF2B5EF4-FFF2-40B4-BE49-F238E27FC236}">
                <a16:creationId xmlns:a16="http://schemas.microsoft.com/office/drawing/2014/main" id="{729989E1-1487-4F4B-AF4B-C6AD6EE31E70}"/>
              </a:ext>
            </a:extLst>
          </p:cNvPr>
          <p:cNvSpPr/>
          <p:nvPr userDrawn="1"/>
        </p:nvSpPr>
        <p:spPr>
          <a:xfrm>
            <a:off x="9367084" y="5855963"/>
            <a:ext cx="43010" cy="70537"/>
          </a:xfrm>
          <a:custGeom>
            <a:avLst/>
            <a:gdLst/>
            <a:ahLst/>
            <a:cxnLst/>
            <a:rect l="l" t="t" r="r" b="b"/>
            <a:pathLst>
              <a:path w="47625" h="78104">
                <a:moveTo>
                  <a:pt x="30694" y="77737"/>
                </a:moveTo>
                <a:lnTo>
                  <a:pt x="16250" y="71476"/>
                </a:lnTo>
                <a:lnTo>
                  <a:pt x="5690" y="60541"/>
                </a:lnTo>
                <a:lnTo>
                  <a:pt x="0" y="46444"/>
                </a:lnTo>
                <a:lnTo>
                  <a:pt x="164" y="30696"/>
                </a:lnTo>
                <a:lnTo>
                  <a:pt x="6426" y="16246"/>
                </a:lnTo>
                <a:lnTo>
                  <a:pt x="17364" y="5687"/>
                </a:lnTo>
                <a:lnTo>
                  <a:pt x="31462" y="0"/>
                </a:lnTo>
                <a:lnTo>
                  <a:pt x="47204" y="165"/>
                </a:lnTo>
              </a:path>
            </a:pathLst>
          </a:custGeom>
          <a:ln w="7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84" name="object 67">
            <a:extLst>
              <a:ext uri="{FF2B5EF4-FFF2-40B4-BE49-F238E27FC236}">
                <a16:creationId xmlns:a16="http://schemas.microsoft.com/office/drawing/2014/main" id="{DFE46686-6DC0-4D0F-AA93-FB512F26EDCA}"/>
              </a:ext>
            </a:extLst>
          </p:cNvPr>
          <p:cNvSpPr/>
          <p:nvPr userDrawn="1"/>
        </p:nvSpPr>
        <p:spPr>
          <a:xfrm>
            <a:off x="9789732" y="5941107"/>
            <a:ext cx="303940" cy="30967"/>
          </a:xfrm>
          <a:custGeom>
            <a:avLst/>
            <a:gdLst/>
            <a:ahLst/>
            <a:cxnLst/>
            <a:rect l="l" t="t" r="r" b="b"/>
            <a:pathLst>
              <a:path w="336550" h="34289">
                <a:moveTo>
                  <a:pt x="-2495" y="16967"/>
                </a:moveTo>
                <a:lnTo>
                  <a:pt x="339007" y="16967"/>
                </a:lnTo>
              </a:path>
            </a:pathLst>
          </a:custGeom>
          <a:ln w="38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185" name="object 68">
            <a:extLst>
              <a:ext uri="{FF2B5EF4-FFF2-40B4-BE49-F238E27FC236}">
                <a16:creationId xmlns:a16="http://schemas.microsoft.com/office/drawing/2014/main" id="{0B9C0B32-74E0-4D3B-BCA1-B3282D3C9C4D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230267" y="4909341"/>
            <a:ext cx="73746" cy="189119"/>
          </a:xfrm>
          <a:prstGeom prst="rect">
            <a:avLst/>
          </a:prstGeom>
        </p:spPr>
      </p:pic>
      <p:grpSp>
        <p:nvGrpSpPr>
          <p:cNvPr id="186" name="object 69">
            <a:extLst>
              <a:ext uri="{FF2B5EF4-FFF2-40B4-BE49-F238E27FC236}">
                <a16:creationId xmlns:a16="http://schemas.microsoft.com/office/drawing/2014/main" id="{C2DA979C-9386-43F7-910E-F86A8A68EF99}"/>
              </a:ext>
            </a:extLst>
          </p:cNvPr>
          <p:cNvGrpSpPr/>
          <p:nvPr userDrawn="1"/>
        </p:nvGrpSpPr>
        <p:grpSpPr>
          <a:xfrm>
            <a:off x="9788568" y="4352907"/>
            <a:ext cx="64229" cy="42437"/>
            <a:chOff x="8865214" y="2673026"/>
            <a:chExt cx="71120" cy="46990"/>
          </a:xfrm>
        </p:grpSpPr>
        <p:sp>
          <p:nvSpPr>
            <p:cNvPr id="187" name="object 70">
              <a:extLst>
                <a:ext uri="{FF2B5EF4-FFF2-40B4-BE49-F238E27FC236}">
                  <a16:creationId xmlns:a16="http://schemas.microsoft.com/office/drawing/2014/main" id="{3E9A1023-49BD-4483-80E5-7C6191DC859F}"/>
                </a:ext>
              </a:extLst>
            </p:cNvPr>
            <p:cNvSpPr/>
            <p:nvPr/>
          </p:nvSpPr>
          <p:spPr>
            <a:xfrm>
              <a:off x="8867710" y="2675521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69">
                  <a:moveTo>
                    <a:pt x="0" y="0"/>
                  </a:moveTo>
                  <a:lnTo>
                    <a:pt x="15335" y="6014"/>
                  </a:lnTo>
                  <a:lnTo>
                    <a:pt x="25055" y="12111"/>
                  </a:lnTo>
                  <a:lnTo>
                    <a:pt x="33305" y="21972"/>
                  </a:lnTo>
                  <a:lnTo>
                    <a:pt x="44234" y="39281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188" name="object 71">
              <a:extLst>
                <a:ext uri="{FF2B5EF4-FFF2-40B4-BE49-F238E27FC236}">
                  <a16:creationId xmlns:a16="http://schemas.microsoft.com/office/drawing/2014/main" id="{63B885A1-071D-4CC2-A72C-F0F06D5E5BE7}"/>
                </a:ext>
              </a:extLst>
            </p:cNvPr>
            <p:cNvSpPr/>
            <p:nvPr/>
          </p:nvSpPr>
          <p:spPr>
            <a:xfrm>
              <a:off x="8910397" y="2684503"/>
              <a:ext cx="23495" cy="33020"/>
            </a:xfrm>
            <a:custGeom>
              <a:avLst/>
              <a:gdLst/>
              <a:ahLst/>
              <a:cxnLst/>
              <a:rect l="l" t="t" r="r" b="b"/>
              <a:pathLst>
                <a:path w="23495" h="33019">
                  <a:moveTo>
                    <a:pt x="0" y="0"/>
                  </a:moveTo>
                  <a:lnTo>
                    <a:pt x="7095" y="5175"/>
                  </a:lnTo>
                  <a:lnTo>
                    <a:pt x="11898" y="10304"/>
                  </a:lnTo>
                  <a:lnTo>
                    <a:pt x="16603" y="18450"/>
                  </a:lnTo>
                  <a:lnTo>
                    <a:pt x="23406" y="32677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sp>
        <p:nvSpPr>
          <p:cNvPr id="189" name="object 72">
            <a:extLst>
              <a:ext uri="{FF2B5EF4-FFF2-40B4-BE49-F238E27FC236}">
                <a16:creationId xmlns:a16="http://schemas.microsoft.com/office/drawing/2014/main" id="{D2E0A70F-7588-4226-96C1-728CCC4F850C}"/>
              </a:ext>
            </a:extLst>
          </p:cNvPr>
          <p:cNvSpPr/>
          <p:nvPr userDrawn="1"/>
        </p:nvSpPr>
        <p:spPr>
          <a:xfrm>
            <a:off x="9018414" y="5868100"/>
            <a:ext cx="44157" cy="44157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58" y="0"/>
                </a:moveTo>
                <a:lnTo>
                  <a:pt x="14878" y="1912"/>
                </a:lnTo>
                <a:lnTo>
                  <a:pt x="7135" y="7131"/>
                </a:lnTo>
                <a:lnTo>
                  <a:pt x="1914" y="14873"/>
                </a:lnTo>
                <a:lnTo>
                  <a:pt x="0" y="24358"/>
                </a:lnTo>
                <a:lnTo>
                  <a:pt x="1914" y="33843"/>
                </a:lnTo>
                <a:lnTo>
                  <a:pt x="7135" y="41586"/>
                </a:lnTo>
                <a:lnTo>
                  <a:pt x="14878" y="46804"/>
                </a:lnTo>
                <a:lnTo>
                  <a:pt x="24358" y="48717"/>
                </a:lnTo>
                <a:lnTo>
                  <a:pt x="33845" y="46804"/>
                </a:lnTo>
                <a:lnTo>
                  <a:pt x="41592" y="41586"/>
                </a:lnTo>
                <a:lnTo>
                  <a:pt x="46814" y="33843"/>
                </a:lnTo>
                <a:lnTo>
                  <a:pt x="48729" y="24358"/>
                </a:lnTo>
                <a:lnTo>
                  <a:pt x="46814" y="14873"/>
                </a:lnTo>
                <a:lnTo>
                  <a:pt x="41592" y="7131"/>
                </a:lnTo>
                <a:lnTo>
                  <a:pt x="33845" y="1912"/>
                </a:lnTo>
                <a:lnTo>
                  <a:pt x="24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0" name="object 73">
            <a:extLst>
              <a:ext uri="{FF2B5EF4-FFF2-40B4-BE49-F238E27FC236}">
                <a16:creationId xmlns:a16="http://schemas.microsoft.com/office/drawing/2014/main" id="{0C9A6B83-DBD2-4E27-AA6F-AE399916B1D1}"/>
              </a:ext>
            </a:extLst>
          </p:cNvPr>
          <p:cNvSpPr/>
          <p:nvPr userDrawn="1"/>
        </p:nvSpPr>
        <p:spPr>
          <a:xfrm>
            <a:off x="10261673" y="5876924"/>
            <a:ext cx="44157" cy="44157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58" y="0"/>
                </a:moveTo>
                <a:lnTo>
                  <a:pt x="14878" y="1912"/>
                </a:lnTo>
                <a:lnTo>
                  <a:pt x="7135" y="7131"/>
                </a:lnTo>
                <a:lnTo>
                  <a:pt x="1914" y="14873"/>
                </a:lnTo>
                <a:lnTo>
                  <a:pt x="0" y="24358"/>
                </a:lnTo>
                <a:lnTo>
                  <a:pt x="1914" y="33843"/>
                </a:lnTo>
                <a:lnTo>
                  <a:pt x="7135" y="41586"/>
                </a:lnTo>
                <a:lnTo>
                  <a:pt x="14878" y="46804"/>
                </a:lnTo>
                <a:lnTo>
                  <a:pt x="24358" y="48717"/>
                </a:lnTo>
                <a:lnTo>
                  <a:pt x="33845" y="46804"/>
                </a:lnTo>
                <a:lnTo>
                  <a:pt x="41592" y="41586"/>
                </a:lnTo>
                <a:lnTo>
                  <a:pt x="46814" y="33843"/>
                </a:lnTo>
                <a:lnTo>
                  <a:pt x="48729" y="24358"/>
                </a:lnTo>
                <a:lnTo>
                  <a:pt x="46814" y="14873"/>
                </a:lnTo>
                <a:lnTo>
                  <a:pt x="41592" y="7131"/>
                </a:lnTo>
                <a:lnTo>
                  <a:pt x="33845" y="1912"/>
                </a:lnTo>
                <a:lnTo>
                  <a:pt x="24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1" name="object 74">
            <a:extLst>
              <a:ext uri="{FF2B5EF4-FFF2-40B4-BE49-F238E27FC236}">
                <a16:creationId xmlns:a16="http://schemas.microsoft.com/office/drawing/2014/main" id="{AFB64AE9-A937-4F7A-83D6-13B8ABABB80A}"/>
              </a:ext>
            </a:extLst>
          </p:cNvPr>
          <p:cNvSpPr/>
          <p:nvPr userDrawn="1"/>
        </p:nvSpPr>
        <p:spPr>
          <a:xfrm>
            <a:off x="8561569" y="5018346"/>
            <a:ext cx="140500" cy="176629"/>
          </a:xfrm>
          <a:custGeom>
            <a:avLst/>
            <a:gdLst/>
            <a:ahLst/>
            <a:cxnLst/>
            <a:rect l="l" t="t" r="r" b="b"/>
            <a:pathLst>
              <a:path w="155575" h="195579">
                <a:moveTo>
                  <a:pt x="0" y="0"/>
                </a:moveTo>
                <a:lnTo>
                  <a:pt x="52255" y="53966"/>
                </a:lnTo>
                <a:lnTo>
                  <a:pt x="85815" y="92309"/>
                </a:lnTo>
                <a:lnTo>
                  <a:pt x="115205" y="133348"/>
                </a:lnTo>
                <a:lnTo>
                  <a:pt x="154952" y="195402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2" name="object 75">
            <a:extLst>
              <a:ext uri="{FF2B5EF4-FFF2-40B4-BE49-F238E27FC236}">
                <a16:creationId xmlns:a16="http://schemas.microsoft.com/office/drawing/2014/main" id="{8650482A-E51D-41B3-ABF6-CBB354B47A09}"/>
              </a:ext>
            </a:extLst>
          </p:cNvPr>
          <p:cNvSpPr/>
          <p:nvPr userDrawn="1"/>
        </p:nvSpPr>
        <p:spPr>
          <a:xfrm>
            <a:off x="9423447" y="4969119"/>
            <a:ext cx="173188" cy="562575"/>
          </a:xfrm>
          <a:custGeom>
            <a:avLst/>
            <a:gdLst/>
            <a:ahLst/>
            <a:cxnLst/>
            <a:rect l="l" t="t" r="r" b="b"/>
            <a:pathLst>
              <a:path w="191770" h="622935">
                <a:moveTo>
                  <a:pt x="77914" y="51968"/>
                </a:moveTo>
                <a:lnTo>
                  <a:pt x="1803" y="0"/>
                </a:lnTo>
                <a:lnTo>
                  <a:pt x="533" y="4914"/>
                </a:lnTo>
                <a:lnTo>
                  <a:pt x="0" y="14046"/>
                </a:lnTo>
                <a:lnTo>
                  <a:pt x="1955" y="136855"/>
                </a:lnTo>
                <a:lnTo>
                  <a:pt x="9956" y="181571"/>
                </a:lnTo>
                <a:lnTo>
                  <a:pt x="31673" y="226923"/>
                </a:lnTo>
                <a:lnTo>
                  <a:pt x="73964" y="293687"/>
                </a:lnTo>
                <a:lnTo>
                  <a:pt x="43002" y="203822"/>
                </a:lnTo>
                <a:lnTo>
                  <a:pt x="33096" y="148678"/>
                </a:lnTo>
                <a:lnTo>
                  <a:pt x="44615" y="105613"/>
                </a:lnTo>
                <a:lnTo>
                  <a:pt x="77914" y="51968"/>
                </a:lnTo>
                <a:close/>
              </a:path>
              <a:path w="191770" h="622935">
                <a:moveTo>
                  <a:pt x="191249" y="590003"/>
                </a:moveTo>
                <a:lnTo>
                  <a:pt x="170954" y="517791"/>
                </a:lnTo>
                <a:lnTo>
                  <a:pt x="160553" y="459790"/>
                </a:lnTo>
                <a:lnTo>
                  <a:pt x="158267" y="413245"/>
                </a:lnTo>
                <a:lnTo>
                  <a:pt x="162306" y="375386"/>
                </a:lnTo>
                <a:lnTo>
                  <a:pt x="170878" y="343458"/>
                </a:lnTo>
                <a:lnTo>
                  <a:pt x="182219" y="314693"/>
                </a:lnTo>
                <a:lnTo>
                  <a:pt x="188823" y="296887"/>
                </a:lnTo>
                <a:lnTo>
                  <a:pt x="182092" y="295224"/>
                </a:lnTo>
                <a:lnTo>
                  <a:pt x="154012" y="313575"/>
                </a:lnTo>
                <a:lnTo>
                  <a:pt x="96532" y="355777"/>
                </a:lnTo>
                <a:lnTo>
                  <a:pt x="104787" y="374853"/>
                </a:lnTo>
                <a:lnTo>
                  <a:pt x="115036" y="408978"/>
                </a:lnTo>
                <a:lnTo>
                  <a:pt x="133997" y="483158"/>
                </a:lnTo>
                <a:lnTo>
                  <a:pt x="168414" y="622376"/>
                </a:lnTo>
                <a:lnTo>
                  <a:pt x="191249" y="590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3" name="object 76">
            <a:extLst>
              <a:ext uri="{FF2B5EF4-FFF2-40B4-BE49-F238E27FC236}">
                <a16:creationId xmlns:a16="http://schemas.microsoft.com/office/drawing/2014/main" id="{58A4D288-4437-4D44-903E-99722B2CF95A}"/>
              </a:ext>
            </a:extLst>
          </p:cNvPr>
          <p:cNvSpPr/>
          <p:nvPr userDrawn="1"/>
        </p:nvSpPr>
        <p:spPr>
          <a:xfrm>
            <a:off x="8709345" y="5210349"/>
            <a:ext cx="22939" cy="22939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4282" y="10858"/>
                </a:moveTo>
                <a:lnTo>
                  <a:pt x="25260" y="17297"/>
                </a:lnTo>
                <a:lnTo>
                  <a:pt x="20828" y="23291"/>
                </a:lnTo>
                <a:lnTo>
                  <a:pt x="14401" y="24269"/>
                </a:lnTo>
                <a:lnTo>
                  <a:pt x="7975" y="25247"/>
                </a:lnTo>
                <a:lnTo>
                  <a:pt x="1968" y="20828"/>
                </a:lnTo>
                <a:lnTo>
                  <a:pt x="977" y="14401"/>
                </a:lnTo>
                <a:lnTo>
                  <a:pt x="0" y="7962"/>
                </a:lnTo>
                <a:lnTo>
                  <a:pt x="4432" y="1955"/>
                </a:lnTo>
                <a:lnTo>
                  <a:pt x="10858" y="977"/>
                </a:lnTo>
                <a:lnTo>
                  <a:pt x="17284" y="0"/>
                </a:lnTo>
                <a:lnTo>
                  <a:pt x="23291" y="4419"/>
                </a:lnTo>
                <a:lnTo>
                  <a:pt x="24282" y="10858"/>
                </a:lnTo>
                <a:close/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4" name="object 77">
            <a:extLst>
              <a:ext uri="{FF2B5EF4-FFF2-40B4-BE49-F238E27FC236}">
                <a16:creationId xmlns:a16="http://schemas.microsoft.com/office/drawing/2014/main" id="{9598DB57-C9EF-4B09-94A9-76E626AFEC6C}"/>
              </a:ext>
            </a:extLst>
          </p:cNvPr>
          <p:cNvSpPr/>
          <p:nvPr userDrawn="1"/>
        </p:nvSpPr>
        <p:spPr>
          <a:xfrm>
            <a:off x="9706431" y="4379913"/>
            <a:ext cx="21792" cy="21792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558" y="11785"/>
                </a:moveTo>
                <a:lnTo>
                  <a:pt x="23558" y="18287"/>
                </a:lnTo>
                <a:lnTo>
                  <a:pt x="18275" y="23571"/>
                </a:lnTo>
                <a:lnTo>
                  <a:pt x="11772" y="23571"/>
                </a:lnTo>
                <a:lnTo>
                  <a:pt x="5270" y="23571"/>
                </a:lnTo>
                <a:lnTo>
                  <a:pt x="0" y="18287"/>
                </a:lnTo>
                <a:lnTo>
                  <a:pt x="0" y="11785"/>
                </a:lnTo>
                <a:lnTo>
                  <a:pt x="0" y="5283"/>
                </a:lnTo>
                <a:lnTo>
                  <a:pt x="5270" y="0"/>
                </a:lnTo>
                <a:lnTo>
                  <a:pt x="11772" y="0"/>
                </a:lnTo>
                <a:lnTo>
                  <a:pt x="18275" y="0"/>
                </a:lnTo>
                <a:lnTo>
                  <a:pt x="23558" y="5283"/>
                </a:lnTo>
                <a:lnTo>
                  <a:pt x="23558" y="11785"/>
                </a:lnTo>
                <a:close/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5" name="object 78">
            <a:extLst>
              <a:ext uri="{FF2B5EF4-FFF2-40B4-BE49-F238E27FC236}">
                <a16:creationId xmlns:a16="http://schemas.microsoft.com/office/drawing/2014/main" id="{4434B64C-A605-4E72-9E66-6B7753C0A4C7}"/>
              </a:ext>
            </a:extLst>
          </p:cNvPr>
          <p:cNvSpPr/>
          <p:nvPr userDrawn="1"/>
        </p:nvSpPr>
        <p:spPr>
          <a:xfrm>
            <a:off x="9475356" y="4862975"/>
            <a:ext cx="10322" cy="53906"/>
          </a:xfrm>
          <a:custGeom>
            <a:avLst/>
            <a:gdLst/>
            <a:ahLst/>
            <a:cxnLst/>
            <a:rect l="l" t="t" r="r" b="b"/>
            <a:pathLst>
              <a:path w="11429" h="59689">
                <a:moveTo>
                  <a:pt x="11046" y="0"/>
                </a:moveTo>
                <a:lnTo>
                  <a:pt x="3544" y="17298"/>
                </a:lnTo>
                <a:lnTo>
                  <a:pt x="135" y="29278"/>
                </a:lnTo>
                <a:lnTo>
                  <a:pt x="0" y="41531"/>
                </a:lnTo>
                <a:lnTo>
                  <a:pt x="2321" y="59651"/>
                </a:lnTo>
              </a:path>
            </a:pathLst>
          </a:custGeom>
          <a:ln w="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6" name="object 79">
            <a:extLst>
              <a:ext uri="{FF2B5EF4-FFF2-40B4-BE49-F238E27FC236}">
                <a16:creationId xmlns:a16="http://schemas.microsoft.com/office/drawing/2014/main" id="{0596D4F8-2D22-4F09-AC8D-DA4E06C90EE6}"/>
              </a:ext>
            </a:extLst>
          </p:cNvPr>
          <p:cNvSpPr/>
          <p:nvPr userDrawn="1"/>
        </p:nvSpPr>
        <p:spPr>
          <a:xfrm>
            <a:off x="9662463" y="4437955"/>
            <a:ext cx="160572" cy="90608"/>
          </a:xfrm>
          <a:custGeom>
            <a:avLst/>
            <a:gdLst/>
            <a:ahLst/>
            <a:cxnLst/>
            <a:rect l="l" t="t" r="r" b="b"/>
            <a:pathLst>
              <a:path w="177800" h="100330">
                <a:moveTo>
                  <a:pt x="177279" y="0"/>
                </a:moveTo>
                <a:lnTo>
                  <a:pt x="8648" y="40195"/>
                </a:lnTo>
                <a:lnTo>
                  <a:pt x="0" y="88125"/>
                </a:lnTo>
                <a:lnTo>
                  <a:pt x="14046" y="100012"/>
                </a:lnTo>
                <a:lnTo>
                  <a:pt x="18707" y="46240"/>
                </a:lnTo>
                <a:lnTo>
                  <a:pt x="177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7" name="object 80">
            <a:extLst>
              <a:ext uri="{FF2B5EF4-FFF2-40B4-BE49-F238E27FC236}">
                <a16:creationId xmlns:a16="http://schemas.microsoft.com/office/drawing/2014/main" id="{634AB0A7-A2AA-4C14-9D5C-FC6B43322821}"/>
              </a:ext>
            </a:extLst>
          </p:cNvPr>
          <p:cNvSpPr/>
          <p:nvPr userDrawn="1"/>
        </p:nvSpPr>
        <p:spPr>
          <a:xfrm>
            <a:off x="8881859" y="4822103"/>
            <a:ext cx="162292" cy="51039"/>
          </a:xfrm>
          <a:custGeom>
            <a:avLst/>
            <a:gdLst/>
            <a:ahLst/>
            <a:cxnLst/>
            <a:rect l="l" t="t" r="r" b="b"/>
            <a:pathLst>
              <a:path w="179704" h="56514">
                <a:moveTo>
                  <a:pt x="176593" y="0"/>
                </a:moveTo>
                <a:lnTo>
                  <a:pt x="2641" y="0"/>
                </a:lnTo>
                <a:lnTo>
                  <a:pt x="0" y="2628"/>
                </a:lnTo>
                <a:lnTo>
                  <a:pt x="0" y="53543"/>
                </a:lnTo>
                <a:lnTo>
                  <a:pt x="2641" y="56172"/>
                </a:lnTo>
                <a:lnTo>
                  <a:pt x="5880" y="56172"/>
                </a:lnTo>
                <a:lnTo>
                  <a:pt x="176593" y="56172"/>
                </a:lnTo>
                <a:lnTo>
                  <a:pt x="179235" y="53543"/>
                </a:lnTo>
                <a:lnTo>
                  <a:pt x="179235" y="2628"/>
                </a:lnTo>
                <a:lnTo>
                  <a:pt x="176593" y="0"/>
                </a:lnTo>
                <a:close/>
              </a:path>
            </a:pathLst>
          </a:custGeom>
          <a:solidFill>
            <a:srgbClr val="C2D0BC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pic>
        <p:nvPicPr>
          <p:cNvPr id="198" name="object 81">
            <a:extLst>
              <a:ext uri="{FF2B5EF4-FFF2-40B4-BE49-F238E27FC236}">
                <a16:creationId xmlns:a16="http://schemas.microsoft.com/office/drawing/2014/main" id="{4E49F683-0922-4A37-8B98-77E99ACA1C8A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928087" y="4937302"/>
            <a:ext cx="198902" cy="59710"/>
          </a:xfrm>
          <a:prstGeom prst="rect">
            <a:avLst/>
          </a:prstGeom>
        </p:spPr>
      </p:pic>
      <p:grpSp>
        <p:nvGrpSpPr>
          <p:cNvPr id="199" name="object 82">
            <a:extLst>
              <a:ext uri="{FF2B5EF4-FFF2-40B4-BE49-F238E27FC236}">
                <a16:creationId xmlns:a16="http://schemas.microsoft.com/office/drawing/2014/main" id="{D351EFC9-8AD4-4CB2-91C0-DDFB3ED15FF5}"/>
              </a:ext>
            </a:extLst>
          </p:cNvPr>
          <p:cNvGrpSpPr/>
          <p:nvPr userDrawn="1"/>
        </p:nvGrpSpPr>
        <p:grpSpPr>
          <a:xfrm>
            <a:off x="8228759" y="3863298"/>
            <a:ext cx="1349951" cy="348097"/>
            <a:chOff x="7184394" y="2101312"/>
            <a:chExt cx="1494790" cy="385445"/>
          </a:xfrm>
        </p:grpSpPr>
        <p:sp>
          <p:nvSpPr>
            <p:cNvPr id="200" name="object 83">
              <a:extLst>
                <a:ext uri="{FF2B5EF4-FFF2-40B4-BE49-F238E27FC236}">
                  <a16:creationId xmlns:a16="http://schemas.microsoft.com/office/drawing/2014/main" id="{DD726F3C-40DF-48BB-A92F-018C957D14C6}"/>
                </a:ext>
              </a:extLst>
            </p:cNvPr>
            <p:cNvSpPr/>
            <p:nvPr/>
          </p:nvSpPr>
          <p:spPr>
            <a:xfrm>
              <a:off x="7184876" y="2134449"/>
              <a:ext cx="1428750" cy="351790"/>
            </a:xfrm>
            <a:custGeom>
              <a:avLst/>
              <a:gdLst/>
              <a:ahLst/>
              <a:cxnLst/>
              <a:rect l="l" t="t" r="r" b="b"/>
              <a:pathLst>
                <a:path w="1428750" h="351789">
                  <a:moveTo>
                    <a:pt x="1014596" y="0"/>
                  </a:moveTo>
                  <a:lnTo>
                    <a:pt x="940017" y="25026"/>
                  </a:lnTo>
                  <a:lnTo>
                    <a:pt x="899967" y="52436"/>
                  </a:lnTo>
                  <a:lnTo>
                    <a:pt x="858062" y="90697"/>
                  </a:lnTo>
                  <a:lnTo>
                    <a:pt x="812661" y="135911"/>
                  </a:lnTo>
                  <a:lnTo>
                    <a:pt x="770707" y="174073"/>
                  </a:lnTo>
                  <a:lnTo>
                    <a:pt x="731146" y="204991"/>
                  </a:lnTo>
                  <a:lnTo>
                    <a:pt x="692923" y="228470"/>
                  </a:lnTo>
                  <a:lnTo>
                    <a:pt x="654983" y="244316"/>
                  </a:lnTo>
                  <a:lnTo>
                    <a:pt x="616272" y="252335"/>
                  </a:lnTo>
                  <a:lnTo>
                    <a:pt x="575735" y="252332"/>
                  </a:lnTo>
                  <a:lnTo>
                    <a:pt x="532316" y="244115"/>
                  </a:lnTo>
                  <a:lnTo>
                    <a:pt x="484962" y="227488"/>
                  </a:lnTo>
                  <a:lnTo>
                    <a:pt x="430781" y="210253"/>
                  </a:lnTo>
                  <a:lnTo>
                    <a:pt x="376388" y="202844"/>
                  </a:lnTo>
                  <a:lnTo>
                    <a:pt x="322565" y="203799"/>
                  </a:lnTo>
                  <a:lnTo>
                    <a:pt x="270092" y="211656"/>
                  </a:lnTo>
                  <a:lnTo>
                    <a:pt x="219752" y="224954"/>
                  </a:lnTo>
                  <a:lnTo>
                    <a:pt x="172325" y="242232"/>
                  </a:lnTo>
                  <a:lnTo>
                    <a:pt x="128593" y="262029"/>
                  </a:lnTo>
                  <a:lnTo>
                    <a:pt x="89336" y="282882"/>
                  </a:lnTo>
                  <a:lnTo>
                    <a:pt x="55337" y="303330"/>
                  </a:lnTo>
                  <a:lnTo>
                    <a:pt x="0" y="341839"/>
                  </a:lnTo>
                  <a:lnTo>
                    <a:pt x="3441" y="351720"/>
                  </a:lnTo>
                  <a:lnTo>
                    <a:pt x="11226" y="351656"/>
                  </a:lnTo>
                  <a:lnTo>
                    <a:pt x="1425829" y="339667"/>
                  </a:lnTo>
                  <a:lnTo>
                    <a:pt x="1428483" y="328110"/>
                  </a:lnTo>
                  <a:lnTo>
                    <a:pt x="1420787" y="324415"/>
                  </a:lnTo>
                  <a:lnTo>
                    <a:pt x="1384274" y="305383"/>
                  </a:lnTo>
                  <a:lnTo>
                    <a:pt x="1341104" y="278693"/>
                  </a:lnTo>
                  <a:lnTo>
                    <a:pt x="1295982" y="244363"/>
                  </a:lnTo>
                  <a:lnTo>
                    <a:pt x="1253614" y="202417"/>
                  </a:lnTo>
                  <a:lnTo>
                    <a:pt x="1218704" y="152876"/>
                  </a:lnTo>
                  <a:lnTo>
                    <a:pt x="1194886" y="113648"/>
                  </a:lnTo>
                  <a:lnTo>
                    <a:pt x="1169305" y="79068"/>
                  </a:lnTo>
                  <a:lnTo>
                    <a:pt x="1141950" y="49825"/>
                  </a:lnTo>
                  <a:lnTo>
                    <a:pt x="1112812" y="26607"/>
                  </a:lnTo>
                  <a:lnTo>
                    <a:pt x="1081881" y="10104"/>
                  </a:lnTo>
                  <a:lnTo>
                    <a:pt x="1049145" y="1005"/>
                  </a:lnTo>
                  <a:lnTo>
                    <a:pt x="1014596" y="0"/>
                  </a:lnTo>
                  <a:close/>
                </a:path>
              </a:pathLst>
            </a:custGeom>
            <a:solidFill>
              <a:srgbClr val="C2D0BC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01" name="object 84">
              <a:extLst>
                <a:ext uri="{FF2B5EF4-FFF2-40B4-BE49-F238E27FC236}">
                  <a16:creationId xmlns:a16="http://schemas.microsoft.com/office/drawing/2014/main" id="{2590469C-7BDF-4B27-A743-7B796F663434}"/>
                </a:ext>
              </a:extLst>
            </p:cNvPr>
            <p:cNvSpPr/>
            <p:nvPr/>
          </p:nvSpPr>
          <p:spPr>
            <a:xfrm>
              <a:off x="7209207" y="2103808"/>
              <a:ext cx="1467485" cy="352425"/>
            </a:xfrm>
            <a:custGeom>
              <a:avLst/>
              <a:gdLst/>
              <a:ahLst/>
              <a:cxnLst/>
              <a:rect l="l" t="t" r="r" b="b"/>
              <a:pathLst>
                <a:path w="1467484" h="352425">
                  <a:moveTo>
                    <a:pt x="0" y="351859"/>
                  </a:moveTo>
                  <a:lnTo>
                    <a:pt x="1467485" y="339426"/>
                  </a:lnTo>
                  <a:lnTo>
                    <a:pt x="1369588" y="301314"/>
                  </a:lnTo>
                  <a:lnTo>
                    <a:pt x="1312343" y="269178"/>
                  </a:lnTo>
                  <a:lnTo>
                    <a:pt x="1273598" y="225528"/>
                  </a:lnTo>
                  <a:lnTo>
                    <a:pt x="1231201" y="152876"/>
                  </a:lnTo>
                  <a:lnTo>
                    <a:pt x="1207383" y="113648"/>
                  </a:lnTo>
                  <a:lnTo>
                    <a:pt x="1181801" y="79068"/>
                  </a:lnTo>
                  <a:lnTo>
                    <a:pt x="1154445" y="49825"/>
                  </a:lnTo>
                  <a:lnTo>
                    <a:pt x="1094372" y="10104"/>
                  </a:lnTo>
                  <a:lnTo>
                    <a:pt x="1027084" y="0"/>
                  </a:lnTo>
                  <a:lnTo>
                    <a:pt x="990710" y="7777"/>
                  </a:lnTo>
                  <a:lnTo>
                    <a:pt x="952502" y="25026"/>
                  </a:lnTo>
                  <a:lnTo>
                    <a:pt x="912451" y="52436"/>
                  </a:lnTo>
                  <a:lnTo>
                    <a:pt x="870546" y="90697"/>
                  </a:lnTo>
                  <a:lnTo>
                    <a:pt x="825145" y="135911"/>
                  </a:lnTo>
                  <a:lnTo>
                    <a:pt x="783193" y="174074"/>
                  </a:lnTo>
                  <a:lnTo>
                    <a:pt x="743633" y="204992"/>
                  </a:lnTo>
                  <a:lnTo>
                    <a:pt x="705411" y="228471"/>
                  </a:lnTo>
                  <a:lnTo>
                    <a:pt x="667473" y="244318"/>
                  </a:lnTo>
                  <a:lnTo>
                    <a:pt x="628762" y="252338"/>
                  </a:lnTo>
                  <a:lnTo>
                    <a:pt x="588224" y="252338"/>
                  </a:lnTo>
                  <a:lnTo>
                    <a:pt x="544804" y="244124"/>
                  </a:lnTo>
                  <a:lnTo>
                    <a:pt x="497446" y="227501"/>
                  </a:lnTo>
                  <a:lnTo>
                    <a:pt x="320761" y="205302"/>
                  </a:lnTo>
                  <a:lnTo>
                    <a:pt x="160759" y="252675"/>
                  </a:lnTo>
                  <a:lnTo>
                    <a:pt x="44739" y="318552"/>
                  </a:lnTo>
                  <a:lnTo>
                    <a:pt x="0" y="351859"/>
                  </a:lnTo>
                  <a:close/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202" name="object 85">
              <a:extLst>
                <a:ext uri="{FF2B5EF4-FFF2-40B4-BE49-F238E27FC236}">
                  <a16:creationId xmlns:a16="http://schemas.microsoft.com/office/drawing/2014/main" id="{161DF7BC-45F2-4B08-80B0-FC68712A202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84394" y="2337724"/>
              <a:ext cx="970927" cy="148485"/>
            </a:xfrm>
            <a:prstGeom prst="rect">
              <a:avLst/>
            </a:prstGeom>
          </p:spPr>
        </p:pic>
      </p:grpSp>
      <p:grpSp>
        <p:nvGrpSpPr>
          <p:cNvPr id="203" name="object 86">
            <a:extLst>
              <a:ext uri="{FF2B5EF4-FFF2-40B4-BE49-F238E27FC236}">
                <a16:creationId xmlns:a16="http://schemas.microsoft.com/office/drawing/2014/main" id="{D3D2A1B4-29E2-4F62-8B12-64480AAF5109}"/>
              </a:ext>
            </a:extLst>
          </p:cNvPr>
          <p:cNvGrpSpPr/>
          <p:nvPr userDrawn="1"/>
        </p:nvGrpSpPr>
        <p:grpSpPr>
          <a:xfrm>
            <a:off x="8259331" y="4323226"/>
            <a:ext cx="2702197" cy="1997974"/>
            <a:chOff x="7171903" y="2640161"/>
            <a:chExt cx="2992120" cy="2212340"/>
          </a:xfrm>
        </p:grpSpPr>
        <p:pic>
          <p:nvPicPr>
            <p:cNvPr id="204" name="object 87">
              <a:extLst>
                <a:ext uri="{FF2B5EF4-FFF2-40B4-BE49-F238E27FC236}">
                  <a16:creationId xmlns:a16="http://schemas.microsoft.com/office/drawing/2014/main" id="{B24F171E-C5FC-49D4-A40D-E3A1118F40C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71903" y="2640161"/>
              <a:ext cx="2991615" cy="2212025"/>
            </a:xfrm>
            <a:prstGeom prst="rect">
              <a:avLst/>
            </a:prstGeom>
          </p:spPr>
        </p:pic>
        <p:pic>
          <p:nvPicPr>
            <p:cNvPr id="205" name="object 88">
              <a:extLst>
                <a:ext uri="{FF2B5EF4-FFF2-40B4-BE49-F238E27FC236}">
                  <a16:creationId xmlns:a16="http://schemas.microsoft.com/office/drawing/2014/main" id="{0E1BCD0B-18B7-47FB-A126-DFA9B42FDEB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54266" y="3011114"/>
              <a:ext cx="106641" cy="296900"/>
            </a:xfrm>
            <a:prstGeom prst="rect">
              <a:avLst/>
            </a:prstGeom>
          </p:spPr>
        </p:pic>
        <p:pic>
          <p:nvPicPr>
            <p:cNvPr id="206" name="object 89">
              <a:extLst>
                <a:ext uri="{FF2B5EF4-FFF2-40B4-BE49-F238E27FC236}">
                  <a16:creationId xmlns:a16="http://schemas.microsoft.com/office/drawing/2014/main" id="{6FA4739B-3856-4114-A1E7-A0F9FBFBA83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74168" y="3206495"/>
              <a:ext cx="212420" cy="229069"/>
            </a:xfrm>
            <a:prstGeom prst="rect">
              <a:avLst/>
            </a:prstGeom>
          </p:spPr>
        </p:pic>
        <p:sp>
          <p:nvSpPr>
            <p:cNvPr id="207" name="object 90">
              <a:extLst>
                <a:ext uri="{FF2B5EF4-FFF2-40B4-BE49-F238E27FC236}">
                  <a16:creationId xmlns:a16="http://schemas.microsoft.com/office/drawing/2014/main" id="{9617709F-5FB1-4292-9D1C-D726F623E688}"/>
                </a:ext>
              </a:extLst>
            </p:cNvPr>
            <p:cNvSpPr/>
            <p:nvPr/>
          </p:nvSpPr>
          <p:spPr>
            <a:xfrm>
              <a:off x="9082448" y="3469109"/>
              <a:ext cx="133350" cy="201295"/>
            </a:xfrm>
            <a:custGeom>
              <a:avLst/>
              <a:gdLst/>
              <a:ahLst/>
              <a:cxnLst/>
              <a:rect l="l" t="t" r="r" b="b"/>
              <a:pathLst>
                <a:path w="133350" h="201295">
                  <a:moveTo>
                    <a:pt x="57899" y="0"/>
                  </a:moveTo>
                  <a:lnTo>
                    <a:pt x="0" y="41935"/>
                  </a:lnTo>
                  <a:lnTo>
                    <a:pt x="11417" y="112395"/>
                  </a:lnTo>
                  <a:lnTo>
                    <a:pt x="38870" y="120884"/>
                  </a:lnTo>
                  <a:lnTo>
                    <a:pt x="53781" y="129066"/>
                  </a:lnTo>
                  <a:lnTo>
                    <a:pt x="61334" y="141759"/>
                  </a:lnTo>
                  <a:lnTo>
                    <a:pt x="66713" y="163779"/>
                  </a:lnTo>
                  <a:lnTo>
                    <a:pt x="44869" y="158127"/>
                  </a:lnTo>
                  <a:lnTo>
                    <a:pt x="31550" y="157191"/>
                  </a:lnTo>
                  <a:lnTo>
                    <a:pt x="19151" y="160926"/>
                  </a:lnTo>
                  <a:lnTo>
                    <a:pt x="8828" y="168745"/>
                  </a:lnTo>
                  <a:lnTo>
                    <a:pt x="1739" y="180060"/>
                  </a:lnTo>
                  <a:lnTo>
                    <a:pt x="99694" y="201104"/>
                  </a:lnTo>
                  <a:lnTo>
                    <a:pt x="107378" y="196443"/>
                  </a:lnTo>
                  <a:lnTo>
                    <a:pt x="132930" y="103835"/>
                  </a:lnTo>
                  <a:lnTo>
                    <a:pt x="131876" y="98323"/>
                  </a:lnTo>
                  <a:lnTo>
                    <a:pt x="5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08" name="object 91">
              <a:extLst>
                <a:ext uri="{FF2B5EF4-FFF2-40B4-BE49-F238E27FC236}">
                  <a16:creationId xmlns:a16="http://schemas.microsoft.com/office/drawing/2014/main" id="{1D0B9CD7-CC67-486A-9A08-43C816DF736C}"/>
                </a:ext>
              </a:extLst>
            </p:cNvPr>
            <p:cNvSpPr/>
            <p:nvPr/>
          </p:nvSpPr>
          <p:spPr>
            <a:xfrm>
              <a:off x="9082448" y="3469109"/>
              <a:ext cx="133350" cy="201295"/>
            </a:xfrm>
            <a:custGeom>
              <a:avLst/>
              <a:gdLst/>
              <a:ahLst/>
              <a:cxnLst/>
              <a:rect l="l" t="t" r="r" b="b"/>
              <a:pathLst>
                <a:path w="133350" h="201295">
                  <a:moveTo>
                    <a:pt x="57899" y="0"/>
                  </a:moveTo>
                  <a:lnTo>
                    <a:pt x="128638" y="94081"/>
                  </a:lnTo>
                  <a:lnTo>
                    <a:pt x="131876" y="98323"/>
                  </a:lnTo>
                  <a:lnTo>
                    <a:pt x="132930" y="103835"/>
                  </a:lnTo>
                  <a:lnTo>
                    <a:pt x="131521" y="108978"/>
                  </a:lnTo>
                  <a:lnTo>
                    <a:pt x="109486" y="188836"/>
                  </a:lnTo>
                  <a:lnTo>
                    <a:pt x="107378" y="196443"/>
                  </a:lnTo>
                  <a:lnTo>
                    <a:pt x="99694" y="201104"/>
                  </a:lnTo>
                  <a:lnTo>
                    <a:pt x="91973" y="199453"/>
                  </a:lnTo>
                  <a:lnTo>
                    <a:pt x="1739" y="180060"/>
                  </a:lnTo>
                  <a:lnTo>
                    <a:pt x="8828" y="168745"/>
                  </a:lnTo>
                  <a:lnTo>
                    <a:pt x="19151" y="160926"/>
                  </a:lnTo>
                  <a:lnTo>
                    <a:pt x="31550" y="157191"/>
                  </a:lnTo>
                  <a:lnTo>
                    <a:pt x="44869" y="158127"/>
                  </a:lnTo>
                  <a:lnTo>
                    <a:pt x="66713" y="163779"/>
                  </a:lnTo>
                  <a:lnTo>
                    <a:pt x="61334" y="141759"/>
                  </a:lnTo>
                  <a:lnTo>
                    <a:pt x="53781" y="129066"/>
                  </a:lnTo>
                  <a:lnTo>
                    <a:pt x="38870" y="120884"/>
                  </a:lnTo>
                  <a:lnTo>
                    <a:pt x="11417" y="112395"/>
                  </a:lnTo>
                  <a:lnTo>
                    <a:pt x="0" y="41935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09" name="object 92">
              <a:extLst>
                <a:ext uri="{FF2B5EF4-FFF2-40B4-BE49-F238E27FC236}">
                  <a16:creationId xmlns:a16="http://schemas.microsoft.com/office/drawing/2014/main" id="{FF2E8863-5D74-41AE-B785-4AA1A4D93303}"/>
                </a:ext>
              </a:extLst>
            </p:cNvPr>
            <p:cNvSpPr/>
            <p:nvPr/>
          </p:nvSpPr>
          <p:spPr>
            <a:xfrm>
              <a:off x="8752472" y="3054375"/>
              <a:ext cx="391160" cy="494030"/>
            </a:xfrm>
            <a:custGeom>
              <a:avLst/>
              <a:gdLst/>
              <a:ahLst/>
              <a:cxnLst/>
              <a:rect l="l" t="t" r="r" b="b"/>
              <a:pathLst>
                <a:path w="391159" h="494029">
                  <a:moveTo>
                    <a:pt x="53797" y="0"/>
                  </a:moveTo>
                  <a:lnTo>
                    <a:pt x="21132" y="28409"/>
                  </a:lnTo>
                  <a:lnTo>
                    <a:pt x="4826" y="51231"/>
                  </a:lnTo>
                  <a:lnTo>
                    <a:pt x="0" y="80505"/>
                  </a:lnTo>
                  <a:lnTo>
                    <a:pt x="1790" y="128257"/>
                  </a:lnTo>
                  <a:lnTo>
                    <a:pt x="18783" y="147497"/>
                  </a:lnTo>
                  <a:lnTo>
                    <a:pt x="11785" y="104546"/>
                  </a:lnTo>
                  <a:lnTo>
                    <a:pt x="13093" y="74866"/>
                  </a:lnTo>
                  <a:lnTo>
                    <a:pt x="26009" y="44627"/>
                  </a:lnTo>
                  <a:lnTo>
                    <a:pt x="53797" y="0"/>
                  </a:lnTo>
                  <a:close/>
                </a:path>
                <a:path w="391159" h="494029">
                  <a:moveTo>
                    <a:pt x="390613" y="412788"/>
                  </a:moveTo>
                  <a:lnTo>
                    <a:pt x="329984" y="456666"/>
                  </a:lnTo>
                  <a:lnTo>
                    <a:pt x="337299" y="493788"/>
                  </a:lnTo>
                  <a:lnTo>
                    <a:pt x="390613" y="41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210" name="object 93">
              <a:extLst>
                <a:ext uri="{FF2B5EF4-FFF2-40B4-BE49-F238E27FC236}">
                  <a16:creationId xmlns:a16="http://schemas.microsoft.com/office/drawing/2014/main" id="{93768F93-C9E5-4672-BF44-A5FC4882A14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72949" y="2690543"/>
              <a:ext cx="76605" cy="174777"/>
            </a:xfrm>
            <a:prstGeom prst="rect">
              <a:avLst/>
            </a:prstGeom>
          </p:spPr>
        </p:pic>
        <p:pic>
          <p:nvPicPr>
            <p:cNvPr id="211" name="object 94">
              <a:extLst>
                <a:ext uri="{FF2B5EF4-FFF2-40B4-BE49-F238E27FC236}">
                  <a16:creationId xmlns:a16="http://schemas.microsoft.com/office/drawing/2014/main" id="{6EF6F30C-94B8-4369-9534-1F1FE194340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10742" y="4472863"/>
              <a:ext cx="216034" cy="170660"/>
            </a:xfrm>
            <a:prstGeom prst="rect">
              <a:avLst/>
            </a:prstGeom>
          </p:spPr>
        </p:pic>
        <p:pic>
          <p:nvPicPr>
            <p:cNvPr id="212" name="object 95">
              <a:extLst>
                <a:ext uri="{FF2B5EF4-FFF2-40B4-BE49-F238E27FC236}">
                  <a16:creationId xmlns:a16="http://schemas.microsoft.com/office/drawing/2014/main" id="{72B2B14A-27A3-47E2-BCBF-BFE3E8725EE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13234" y="3225256"/>
              <a:ext cx="475369" cy="1100366"/>
            </a:xfrm>
            <a:prstGeom prst="rect">
              <a:avLst/>
            </a:prstGeom>
          </p:spPr>
        </p:pic>
        <p:sp>
          <p:nvSpPr>
            <p:cNvPr id="213" name="object 96">
              <a:extLst>
                <a:ext uri="{FF2B5EF4-FFF2-40B4-BE49-F238E27FC236}">
                  <a16:creationId xmlns:a16="http://schemas.microsoft.com/office/drawing/2014/main" id="{674D72BA-345C-4401-875C-DD3C2B9D7252}"/>
                </a:ext>
              </a:extLst>
            </p:cNvPr>
            <p:cNvSpPr/>
            <p:nvPr/>
          </p:nvSpPr>
          <p:spPr>
            <a:xfrm>
              <a:off x="8521279" y="3176643"/>
              <a:ext cx="131445" cy="140970"/>
            </a:xfrm>
            <a:custGeom>
              <a:avLst/>
              <a:gdLst/>
              <a:ahLst/>
              <a:cxnLst/>
              <a:rect l="l" t="t" r="r" b="b"/>
              <a:pathLst>
                <a:path w="131445" h="140970">
                  <a:moveTo>
                    <a:pt x="0" y="0"/>
                  </a:moveTo>
                  <a:lnTo>
                    <a:pt x="57173" y="70214"/>
                  </a:lnTo>
                  <a:lnTo>
                    <a:pt x="89912" y="108278"/>
                  </a:lnTo>
                  <a:lnTo>
                    <a:pt x="110531" y="127385"/>
                  </a:lnTo>
                  <a:lnTo>
                    <a:pt x="131343" y="140728"/>
                  </a:lnTo>
                  <a:lnTo>
                    <a:pt x="116414" y="101599"/>
                  </a:lnTo>
                  <a:lnTo>
                    <a:pt x="109593" y="77914"/>
                  </a:lnTo>
                  <a:lnTo>
                    <a:pt x="109217" y="60097"/>
                  </a:lnTo>
                  <a:lnTo>
                    <a:pt x="113626" y="38569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14" name="object 97">
              <a:extLst>
                <a:ext uri="{FF2B5EF4-FFF2-40B4-BE49-F238E27FC236}">
                  <a16:creationId xmlns:a16="http://schemas.microsoft.com/office/drawing/2014/main" id="{A71A91A2-43B6-490C-8D7F-488807FE9C4D}"/>
                </a:ext>
              </a:extLst>
            </p:cNvPr>
            <p:cNvSpPr/>
            <p:nvPr/>
          </p:nvSpPr>
          <p:spPr>
            <a:xfrm>
              <a:off x="8558044" y="3036408"/>
              <a:ext cx="170180" cy="178435"/>
            </a:xfrm>
            <a:custGeom>
              <a:avLst/>
              <a:gdLst/>
              <a:ahLst/>
              <a:cxnLst/>
              <a:rect l="l" t="t" r="r" b="b"/>
              <a:pathLst>
                <a:path w="170179" h="178435">
                  <a:moveTo>
                    <a:pt x="0" y="0"/>
                  </a:moveTo>
                  <a:lnTo>
                    <a:pt x="25913" y="64666"/>
                  </a:lnTo>
                  <a:lnTo>
                    <a:pt x="52241" y="104759"/>
                  </a:lnTo>
                  <a:lnTo>
                    <a:pt x="94904" y="136959"/>
                  </a:lnTo>
                  <a:lnTo>
                    <a:pt x="169824" y="177952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15" name="object 98">
              <a:extLst>
                <a:ext uri="{FF2B5EF4-FFF2-40B4-BE49-F238E27FC236}">
                  <a16:creationId xmlns:a16="http://schemas.microsoft.com/office/drawing/2014/main" id="{E25020F4-02A2-4DC1-8D63-9208A277AB32}"/>
                </a:ext>
              </a:extLst>
            </p:cNvPr>
            <p:cNvSpPr/>
            <p:nvPr/>
          </p:nvSpPr>
          <p:spPr>
            <a:xfrm>
              <a:off x="8704877" y="3089183"/>
              <a:ext cx="45720" cy="85725"/>
            </a:xfrm>
            <a:custGeom>
              <a:avLst/>
              <a:gdLst/>
              <a:ahLst/>
              <a:cxnLst/>
              <a:rect l="l" t="t" r="r" b="b"/>
              <a:pathLst>
                <a:path w="45720" h="85725">
                  <a:moveTo>
                    <a:pt x="45173" y="85369"/>
                  </a:moveTo>
                  <a:lnTo>
                    <a:pt x="27265" y="57044"/>
                  </a:lnTo>
                  <a:lnTo>
                    <a:pt x="12942" y="29363"/>
                  </a:lnTo>
                  <a:lnTo>
                    <a:pt x="3441" y="8343"/>
                  </a:lnTo>
                  <a:lnTo>
                    <a:pt x="0" y="0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16" name="object 99">
              <a:extLst>
                <a:ext uri="{FF2B5EF4-FFF2-40B4-BE49-F238E27FC236}">
                  <a16:creationId xmlns:a16="http://schemas.microsoft.com/office/drawing/2014/main" id="{6EB883C0-1617-4586-96C7-C1BEF483517C}"/>
                </a:ext>
              </a:extLst>
            </p:cNvPr>
            <p:cNvSpPr/>
            <p:nvPr/>
          </p:nvSpPr>
          <p:spPr>
            <a:xfrm>
              <a:off x="9018889" y="3606036"/>
              <a:ext cx="112395" cy="1270"/>
            </a:xfrm>
            <a:custGeom>
              <a:avLst/>
              <a:gdLst/>
              <a:ahLst/>
              <a:cxnLst/>
              <a:rect l="l" t="t" r="r" b="b"/>
              <a:pathLst>
                <a:path w="112395" h="1270">
                  <a:moveTo>
                    <a:pt x="0" y="1257"/>
                  </a:moveTo>
                  <a:lnTo>
                    <a:pt x="112090" y="0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217" name="object 100">
              <a:extLst>
                <a:ext uri="{FF2B5EF4-FFF2-40B4-BE49-F238E27FC236}">
                  <a16:creationId xmlns:a16="http://schemas.microsoft.com/office/drawing/2014/main" id="{DBABE1A8-CEAF-46E5-89FE-A6BA0CC3841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92972" y="3292027"/>
              <a:ext cx="551953" cy="672071"/>
            </a:xfrm>
            <a:prstGeom prst="rect">
              <a:avLst/>
            </a:prstGeom>
          </p:spPr>
        </p:pic>
        <p:sp>
          <p:nvSpPr>
            <p:cNvPr id="218" name="object 101">
              <a:extLst>
                <a:ext uri="{FF2B5EF4-FFF2-40B4-BE49-F238E27FC236}">
                  <a16:creationId xmlns:a16="http://schemas.microsoft.com/office/drawing/2014/main" id="{2D1F26D3-91D8-4103-9066-054D49F99DBE}"/>
                </a:ext>
              </a:extLst>
            </p:cNvPr>
            <p:cNvSpPr/>
            <p:nvPr/>
          </p:nvSpPr>
          <p:spPr>
            <a:xfrm>
              <a:off x="8408598" y="3182320"/>
              <a:ext cx="211454" cy="139065"/>
            </a:xfrm>
            <a:custGeom>
              <a:avLst/>
              <a:gdLst/>
              <a:ahLst/>
              <a:cxnLst/>
              <a:rect l="l" t="t" r="r" b="b"/>
              <a:pathLst>
                <a:path w="211454" h="139064">
                  <a:moveTo>
                    <a:pt x="56172" y="0"/>
                  </a:moveTo>
                  <a:lnTo>
                    <a:pt x="0" y="49834"/>
                  </a:lnTo>
                  <a:lnTo>
                    <a:pt x="210883" y="139052"/>
                  </a:lnTo>
                  <a:lnTo>
                    <a:pt x="561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19" name="object 102">
              <a:extLst>
                <a:ext uri="{FF2B5EF4-FFF2-40B4-BE49-F238E27FC236}">
                  <a16:creationId xmlns:a16="http://schemas.microsoft.com/office/drawing/2014/main" id="{C568230C-752E-43B4-BF01-68A94E111434}"/>
                </a:ext>
              </a:extLst>
            </p:cNvPr>
            <p:cNvSpPr/>
            <p:nvPr/>
          </p:nvSpPr>
          <p:spPr>
            <a:xfrm>
              <a:off x="8609328" y="3360480"/>
              <a:ext cx="348615" cy="621030"/>
            </a:xfrm>
            <a:custGeom>
              <a:avLst/>
              <a:gdLst/>
              <a:ahLst/>
              <a:cxnLst/>
              <a:rect l="l" t="t" r="r" b="b"/>
              <a:pathLst>
                <a:path w="348615" h="621029">
                  <a:moveTo>
                    <a:pt x="166547" y="620763"/>
                  </a:moveTo>
                  <a:lnTo>
                    <a:pt x="315429" y="419341"/>
                  </a:lnTo>
                  <a:lnTo>
                    <a:pt x="335607" y="384938"/>
                  </a:lnTo>
                  <a:lnTo>
                    <a:pt x="346925" y="346849"/>
                  </a:lnTo>
                  <a:lnTo>
                    <a:pt x="348304" y="310178"/>
                  </a:lnTo>
                  <a:lnTo>
                    <a:pt x="342085" y="277412"/>
                  </a:lnTo>
                  <a:lnTo>
                    <a:pt x="316052" y="224853"/>
                  </a:lnTo>
                  <a:lnTo>
                    <a:pt x="289818" y="194792"/>
                  </a:lnTo>
                  <a:lnTo>
                    <a:pt x="258394" y="170103"/>
                  </a:lnTo>
                  <a:lnTo>
                    <a:pt x="0" y="0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20" name="object 103">
              <a:extLst>
                <a:ext uri="{FF2B5EF4-FFF2-40B4-BE49-F238E27FC236}">
                  <a16:creationId xmlns:a16="http://schemas.microsoft.com/office/drawing/2014/main" id="{F961D867-8139-48DE-9051-A89A1FD7E405}"/>
                </a:ext>
              </a:extLst>
            </p:cNvPr>
            <p:cNvSpPr/>
            <p:nvPr/>
          </p:nvSpPr>
          <p:spPr>
            <a:xfrm>
              <a:off x="7555275" y="4372368"/>
              <a:ext cx="484505" cy="1270"/>
            </a:xfrm>
            <a:custGeom>
              <a:avLst/>
              <a:gdLst/>
              <a:ahLst/>
              <a:cxnLst/>
              <a:rect l="l" t="t" r="r" b="b"/>
              <a:pathLst>
                <a:path w="484504" h="1270">
                  <a:moveTo>
                    <a:pt x="484009" y="0"/>
                  </a:moveTo>
                  <a:lnTo>
                    <a:pt x="0" y="1155"/>
                  </a:lnTo>
                </a:path>
              </a:pathLst>
            </a:custGeom>
            <a:ln w="7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21" name="object 104">
              <a:extLst>
                <a:ext uri="{FF2B5EF4-FFF2-40B4-BE49-F238E27FC236}">
                  <a16:creationId xmlns:a16="http://schemas.microsoft.com/office/drawing/2014/main" id="{EF1ADB94-7E9D-4746-88D4-4C2912AE1E2C}"/>
                </a:ext>
              </a:extLst>
            </p:cNvPr>
            <p:cNvSpPr/>
            <p:nvPr/>
          </p:nvSpPr>
          <p:spPr>
            <a:xfrm>
              <a:off x="9029245" y="3456786"/>
              <a:ext cx="53975" cy="37465"/>
            </a:xfrm>
            <a:custGeom>
              <a:avLst/>
              <a:gdLst/>
              <a:ahLst/>
              <a:cxnLst/>
              <a:rect l="l" t="t" r="r" b="b"/>
              <a:pathLst>
                <a:path w="53975" h="37464">
                  <a:moveTo>
                    <a:pt x="0" y="0"/>
                  </a:moveTo>
                  <a:lnTo>
                    <a:pt x="5263" y="23967"/>
                  </a:lnTo>
                  <a:lnTo>
                    <a:pt x="9342" y="35291"/>
                  </a:lnTo>
                  <a:lnTo>
                    <a:pt x="14328" y="36974"/>
                  </a:lnTo>
                  <a:lnTo>
                    <a:pt x="22313" y="32016"/>
                  </a:lnTo>
                  <a:lnTo>
                    <a:pt x="30987" y="23658"/>
                  </a:lnTo>
                  <a:lnTo>
                    <a:pt x="37839" y="14670"/>
                  </a:lnTo>
                  <a:lnTo>
                    <a:pt x="44691" y="7322"/>
                  </a:lnTo>
                  <a:lnTo>
                    <a:pt x="53365" y="3886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pic>
          <p:nvPicPr>
            <p:cNvPr id="222" name="object 105">
              <a:extLst>
                <a:ext uri="{FF2B5EF4-FFF2-40B4-BE49-F238E27FC236}">
                  <a16:creationId xmlns:a16="http://schemas.microsoft.com/office/drawing/2014/main" id="{22C3B25D-051A-4612-B0E4-491BFECA9FD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67462" y="2656216"/>
              <a:ext cx="249859" cy="219984"/>
            </a:xfrm>
            <a:prstGeom prst="rect">
              <a:avLst/>
            </a:prstGeom>
          </p:spPr>
        </p:pic>
        <p:sp>
          <p:nvSpPr>
            <p:cNvPr id="223" name="object 106">
              <a:extLst>
                <a:ext uri="{FF2B5EF4-FFF2-40B4-BE49-F238E27FC236}">
                  <a16:creationId xmlns:a16="http://schemas.microsoft.com/office/drawing/2014/main" id="{12B2070A-F383-4B9F-B66A-1D7A7FE8CF01}"/>
                </a:ext>
              </a:extLst>
            </p:cNvPr>
            <p:cNvSpPr/>
            <p:nvPr/>
          </p:nvSpPr>
          <p:spPr>
            <a:xfrm>
              <a:off x="8659352" y="3230879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4">
                  <a:moveTo>
                    <a:pt x="10885" y="0"/>
                  </a:moveTo>
                  <a:lnTo>
                    <a:pt x="3492" y="17041"/>
                  </a:lnTo>
                  <a:lnTo>
                    <a:pt x="133" y="28843"/>
                  </a:lnTo>
                  <a:lnTo>
                    <a:pt x="0" y="40914"/>
                  </a:lnTo>
                  <a:lnTo>
                    <a:pt x="2287" y="58762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24" name="object 107">
              <a:extLst>
                <a:ext uri="{FF2B5EF4-FFF2-40B4-BE49-F238E27FC236}">
                  <a16:creationId xmlns:a16="http://schemas.microsoft.com/office/drawing/2014/main" id="{3A372051-E11F-4B49-8C57-E2E7A7014275}"/>
                </a:ext>
              </a:extLst>
            </p:cNvPr>
            <p:cNvSpPr/>
            <p:nvPr/>
          </p:nvSpPr>
          <p:spPr>
            <a:xfrm>
              <a:off x="8505485" y="3087909"/>
              <a:ext cx="114935" cy="135255"/>
            </a:xfrm>
            <a:custGeom>
              <a:avLst/>
              <a:gdLst/>
              <a:ahLst/>
              <a:cxnLst/>
              <a:rect l="l" t="t" r="r" b="b"/>
              <a:pathLst>
                <a:path w="114934" h="135255">
                  <a:moveTo>
                    <a:pt x="114592" y="134962"/>
                  </a:moveTo>
                  <a:lnTo>
                    <a:pt x="85980" y="110428"/>
                  </a:lnTo>
                  <a:lnTo>
                    <a:pt x="57577" y="79759"/>
                  </a:lnTo>
                  <a:lnTo>
                    <a:pt x="29033" y="42951"/>
                  </a:lnTo>
                  <a:lnTo>
                    <a:pt x="0" y="0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  <p:sp>
          <p:nvSpPr>
            <p:cNvPr id="225" name="object 108">
              <a:extLst>
                <a:ext uri="{FF2B5EF4-FFF2-40B4-BE49-F238E27FC236}">
                  <a16:creationId xmlns:a16="http://schemas.microsoft.com/office/drawing/2014/main" id="{19A84BB6-0B9A-49FD-A4AA-31F498E9710A}"/>
                </a:ext>
              </a:extLst>
            </p:cNvPr>
            <p:cNvSpPr/>
            <p:nvPr/>
          </p:nvSpPr>
          <p:spPr>
            <a:xfrm>
              <a:off x="7545348" y="4513991"/>
              <a:ext cx="198755" cy="257175"/>
            </a:xfrm>
            <a:custGeom>
              <a:avLst/>
              <a:gdLst/>
              <a:ahLst/>
              <a:cxnLst/>
              <a:rect l="l" t="t" r="r" b="b"/>
              <a:pathLst>
                <a:path w="198754" h="257175">
                  <a:moveTo>
                    <a:pt x="0" y="0"/>
                  </a:moveTo>
                  <a:lnTo>
                    <a:pt x="26106" y="104509"/>
                  </a:lnTo>
                  <a:lnTo>
                    <a:pt x="55452" y="166084"/>
                  </a:lnTo>
                  <a:lnTo>
                    <a:pt x="106618" y="208790"/>
                  </a:lnTo>
                  <a:lnTo>
                    <a:pt x="198183" y="256692"/>
                  </a:lnTo>
                </a:path>
              </a:pathLst>
            </a:custGeom>
            <a:ln w="4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26" dirty="0"/>
            </a:p>
          </p:txBody>
        </p:sp>
      </p:grpSp>
      <p:pic>
        <p:nvPicPr>
          <p:cNvPr id="226" name="Image 113">
            <a:extLst>
              <a:ext uri="{FF2B5EF4-FFF2-40B4-BE49-F238E27FC236}">
                <a16:creationId xmlns:a16="http://schemas.microsoft.com/office/drawing/2014/main" id="{E30BEE4D-A07E-45BE-AB04-68303E6F2D1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54" y="6044477"/>
            <a:ext cx="667854" cy="667854"/>
          </a:xfrm>
          <a:prstGeom prst="rect">
            <a:avLst/>
          </a:prstGeom>
        </p:spPr>
      </p:pic>
      <p:pic>
        <p:nvPicPr>
          <p:cNvPr id="227" name="Image 1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8660EA-070E-4D72-BDEB-2F1D5F88DE7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81" y="6062382"/>
            <a:ext cx="1227409" cy="474623"/>
          </a:xfrm>
          <a:prstGeom prst="rect">
            <a:avLst/>
          </a:prstGeom>
        </p:spPr>
      </p:pic>
      <p:pic>
        <p:nvPicPr>
          <p:cNvPr id="230" name="Image 117">
            <a:extLst>
              <a:ext uri="{FF2B5EF4-FFF2-40B4-BE49-F238E27FC236}">
                <a16:creationId xmlns:a16="http://schemas.microsoft.com/office/drawing/2014/main" id="{FA8FF6D7-5C85-46E8-8475-1A80219913E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82" y="448398"/>
            <a:ext cx="2045285" cy="991050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96E3598B-AFC6-4E99-B88E-70AC067C251A}"/>
              </a:ext>
            </a:extLst>
          </p:cNvPr>
          <p:cNvSpPr txBox="1"/>
          <p:nvPr userDrawn="1"/>
        </p:nvSpPr>
        <p:spPr>
          <a:xfrm>
            <a:off x="123825" y="6154240"/>
            <a:ext cx="168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programme financé par </a:t>
            </a:r>
            <a:endParaRPr lang="en-GB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F7F57A1-CA8B-4ACA-A8ED-95617421029E}"/>
              </a:ext>
            </a:extLst>
          </p:cNvPr>
          <p:cNvSpPr txBox="1"/>
          <p:nvPr userDrawn="1"/>
        </p:nvSpPr>
        <p:spPr>
          <a:xfrm>
            <a:off x="3038695" y="6165651"/>
            <a:ext cx="70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Porté par </a:t>
            </a:r>
            <a:endParaRPr lang="en-GB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BlockBE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ource Sans Pro" panose="020B0503030403020204" pitchFamily="34" charset="0"/>
        <a:buChar char="-"/>
        <a:defRPr sz="18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ource Sans Pro" panose="020B0503030403020204" pitchFamily="34" charset="0"/>
        <a:buChar char="-"/>
        <a:defRPr sz="14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ource Sans Pro" panose="020B0503030403020204" pitchFamily="34" charset="0"/>
        <a:buChar char="-"/>
        <a:defRPr sz="1400" kern="1200">
          <a:solidFill>
            <a:schemeClr val="accent5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D957C-4E7A-4307-B329-8F94B63BDF9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530C9A-40BC-B108-0107-E81C195EABFB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4374595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EPV_TEMP">
      <a:dk1>
        <a:srgbClr val="005A7C"/>
      </a:dk1>
      <a:lt1>
        <a:srgbClr val="FFFFFF"/>
      </a:lt1>
      <a:dk2>
        <a:srgbClr val="F2B724"/>
      </a:dk2>
      <a:lt2>
        <a:srgbClr val="005A7C"/>
      </a:lt2>
      <a:accent1>
        <a:srgbClr val="005A7C"/>
      </a:accent1>
      <a:accent2>
        <a:srgbClr val="F2B724"/>
      </a:accent2>
      <a:accent3>
        <a:srgbClr val="C44C5A"/>
      </a:accent3>
      <a:accent4>
        <a:srgbClr val="23705F"/>
      </a:accent4>
      <a:accent5>
        <a:srgbClr val="404040"/>
      </a:accent5>
      <a:accent6>
        <a:srgbClr val="C2D0BC"/>
      </a:accent6>
      <a:hlink>
        <a:srgbClr val="005A7C"/>
      </a:hlink>
      <a:folHlink>
        <a:srgbClr val="F2B7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E25BF6F4-5B18-401D-865D-7027909ECC3D}" vid="{7DC2D3A7-40F4-4934-A07F-B7EAEA8EDA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2dac27-3118-4cd4-8b22-7c1f860115c3">
      <Terms xmlns="http://schemas.microsoft.com/office/infopath/2007/PartnerControls"/>
    </lcf76f155ced4ddcb4097134ff3c332f>
    <TaxCatchAll xmlns="511e4b92-75aa-4a0c-87c0-19258e365b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9F3226EBCBA4FA899A6E13ED03231" ma:contentTypeVersion="17" ma:contentTypeDescription="Crée un document." ma:contentTypeScope="" ma:versionID="3b3711733c5f97ec4e1b17c3630623e0">
  <xsd:schema xmlns:xsd="http://www.w3.org/2001/XMLSchema" xmlns:xs="http://www.w3.org/2001/XMLSchema" xmlns:p="http://schemas.microsoft.com/office/2006/metadata/properties" xmlns:ns2="8c2dac27-3118-4cd4-8b22-7c1f860115c3" xmlns:ns3="511e4b92-75aa-4a0c-87c0-19258e365b4a" targetNamespace="http://schemas.microsoft.com/office/2006/metadata/properties" ma:root="true" ma:fieldsID="43240263b9064ba6e5f4c743843bdab9" ns2:_="" ns3:_="">
    <xsd:import namespace="8c2dac27-3118-4cd4-8b22-7c1f860115c3"/>
    <xsd:import namespace="511e4b92-75aa-4a0c-87c0-19258e365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dac27-3118-4cd4-8b22-7c1f86011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36e39d8-c684-47bb-adf5-931be4b9f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e4b92-75aa-4a0c-87c0-19258e365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ac3b99-50fe-41be-b625-a655205f582e}" ma:internalName="TaxCatchAll" ma:showField="CatchAllData" ma:web="511e4b92-75aa-4a0c-87c0-19258e365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79FAC-A260-4896-AE21-98F8F6B3DD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BCFDF-E2E5-436C-A410-507478AC1226}">
  <ds:schemaRefs>
    <ds:schemaRef ds:uri="http://schemas.microsoft.com/office/2006/metadata/properties"/>
    <ds:schemaRef ds:uri="http://purl.org/dc/elements/1.1/"/>
    <ds:schemaRef ds:uri="http://purl.org/dc/terms/"/>
    <ds:schemaRef ds:uri="511e4b92-75aa-4a0c-87c0-19258e365b4a"/>
    <ds:schemaRef ds:uri="8c2dac27-3118-4cd4-8b22-7c1f86011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8F7DF2-0292-46F1-8A17-4154B485D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dac27-3118-4cd4-8b22-7c1f860115c3"/>
    <ds:schemaRef ds:uri="511e4b92-75aa-4a0c-87c0-19258e365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BlockBE</vt:lpstr>
      <vt:lpstr>Calibri</vt:lpstr>
      <vt:lpstr>Source Sans Pro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Dassonville</dc:creator>
  <cp:lastModifiedBy>Lucas Grieneisen</cp:lastModifiedBy>
  <cp:revision>5</cp:revision>
  <dcterms:created xsi:type="dcterms:W3CDTF">2021-08-25T07:50:51Z</dcterms:created>
  <dcterms:modified xsi:type="dcterms:W3CDTF">2023-07-25T16:03:32Z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0x0101007E79F3226EBCBA4FA899A6E13ED03231</vt:lpwstr>
  </property>
  <property fmtid="{D5CDD505-2E9C-101B-9397-08002B2CF9AE}" pid="3" name="MediaServiceImageTags">
    <vt:lpwstr/>
  </property>
</Properties>
</file>